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61" r:id="rId4"/>
    <p:sldId id="258" r:id="rId5"/>
    <p:sldId id="259" r:id="rId6"/>
    <p:sldId id="260" r:id="rId7"/>
    <p:sldId id="263" r:id="rId8"/>
    <p:sldId id="264" r:id="rId9"/>
  </p:sldIdLst>
  <p:sldSz cx="12192000" cy="6858000"/>
  <p:notesSz cx="7010400" cy="92964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096FA-BB85-4AF0-9F1F-C1CBE2291AE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0A8AF-0715-4254-9D4D-8B147C95B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524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ABE8-EA9C-4B6A-9E7E-D225B69D5CE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7C0E-2738-4225-AFF3-354406BC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337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ABE8-EA9C-4B6A-9E7E-D225B69D5CE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7C0E-2738-4225-AFF3-354406BC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64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ABE8-EA9C-4B6A-9E7E-D225B69D5CE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7C0E-2738-4225-AFF3-354406BC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552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ABE8-EA9C-4B6A-9E7E-D225B69D5CE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7C0E-2738-4225-AFF3-354406BC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2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ABE8-EA9C-4B6A-9E7E-D225B69D5CE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7C0E-2738-4225-AFF3-354406BC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453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ABE8-EA9C-4B6A-9E7E-D225B69D5CE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7C0E-2738-4225-AFF3-354406BC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9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ABE8-EA9C-4B6A-9E7E-D225B69D5CE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7C0E-2738-4225-AFF3-354406BC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01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ABE8-EA9C-4B6A-9E7E-D225B69D5CE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7C0E-2738-4225-AFF3-354406BC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64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ABE8-EA9C-4B6A-9E7E-D225B69D5CE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7C0E-2738-4225-AFF3-354406BC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85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ABE8-EA9C-4B6A-9E7E-D225B69D5CE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7C0E-2738-4225-AFF3-354406BC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11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ABE8-EA9C-4B6A-9E7E-D225B69D5CE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7C0E-2738-4225-AFF3-354406BC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6ABE8-EA9C-4B6A-9E7E-D225B69D5CE2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27C0E-2738-4225-AFF3-354406BC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2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tags" Target="../tags/tag15.xml"/><Relationship Id="rId18" Type="http://schemas.openxmlformats.org/officeDocument/2006/relationships/tags" Target="../tags/tag20.xml"/><Relationship Id="rId26" Type="http://schemas.openxmlformats.org/officeDocument/2006/relationships/tags" Target="../tags/tag28.xml"/><Relationship Id="rId39" Type="http://schemas.openxmlformats.org/officeDocument/2006/relationships/tags" Target="../tags/tag41.xml"/><Relationship Id="rId21" Type="http://schemas.openxmlformats.org/officeDocument/2006/relationships/tags" Target="../tags/tag23.xml"/><Relationship Id="rId34" Type="http://schemas.openxmlformats.org/officeDocument/2006/relationships/tags" Target="../tags/tag36.xml"/><Relationship Id="rId42" Type="http://schemas.openxmlformats.org/officeDocument/2006/relationships/tags" Target="../tags/tag44.xml"/><Relationship Id="rId47" Type="http://schemas.openxmlformats.org/officeDocument/2006/relationships/tags" Target="../tags/tag49.xml"/><Relationship Id="rId50" Type="http://schemas.openxmlformats.org/officeDocument/2006/relationships/tags" Target="../tags/tag52.xml"/><Relationship Id="rId55" Type="http://schemas.openxmlformats.org/officeDocument/2006/relationships/tags" Target="../tags/tag57.xml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17" Type="http://schemas.openxmlformats.org/officeDocument/2006/relationships/tags" Target="../tags/tag19.xml"/><Relationship Id="rId25" Type="http://schemas.openxmlformats.org/officeDocument/2006/relationships/tags" Target="../tags/tag27.xml"/><Relationship Id="rId33" Type="http://schemas.openxmlformats.org/officeDocument/2006/relationships/tags" Target="../tags/tag35.xml"/><Relationship Id="rId38" Type="http://schemas.openxmlformats.org/officeDocument/2006/relationships/tags" Target="../tags/tag40.xml"/><Relationship Id="rId46" Type="http://schemas.openxmlformats.org/officeDocument/2006/relationships/tags" Target="../tags/tag48.xml"/><Relationship Id="rId2" Type="http://schemas.openxmlformats.org/officeDocument/2006/relationships/tags" Target="../tags/tag4.xml"/><Relationship Id="rId16" Type="http://schemas.openxmlformats.org/officeDocument/2006/relationships/tags" Target="../tags/tag18.xml"/><Relationship Id="rId20" Type="http://schemas.openxmlformats.org/officeDocument/2006/relationships/tags" Target="../tags/tag22.xml"/><Relationship Id="rId29" Type="http://schemas.openxmlformats.org/officeDocument/2006/relationships/tags" Target="../tags/tag31.xml"/><Relationship Id="rId41" Type="http://schemas.openxmlformats.org/officeDocument/2006/relationships/tags" Target="../tags/tag43.xml"/><Relationship Id="rId54" Type="http://schemas.openxmlformats.org/officeDocument/2006/relationships/tags" Target="../tags/tag56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24" Type="http://schemas.openxmlformats.org/officeDocument/2006/relationships/tags" Target="../tags/tag26.xml"/><Relationship Id="rId32" Type="http://schemas.openxmlformats.org/officeDocument/2006/relationships/tags" Target="../tags/tag34.xml"/><Relationship Id="rId37" Type="http://schemas.openxmlformats.org/officeDocument/2006/relationships/tags" Target="../tags/tag39.xml"/><Relationship Id="rId40" Type="http://schemas.openxmlformats.org/officeDocument/2006/relationships/tags" Target="../tags/tag42.xml"/><Relationship Id="rId45" Type="http://schemas.openxmlformats.org/officeDocument/2006/relationships/tags" Target="../tags/tag47.xml"/><Relationship Id="rId53" Type="http://schemas.openxmlformats.org/officeDocument/2006/relationships/tags" Target="../tags/tag55.xml"/><Relationship Id="rId5" Type="http://schemas.openxmlformats.org/officeDocument/2006/relationships/tags" Target="../tags/tag7.xml"/><Relationship Id="rId15" Type="http://schemas.openxmlformats.org/officeDocument/2006/relationships/tags" Target="../tags/tag17.xml"/><Relationship Id="rId23" Type="http://schemas.openxmlformats.org/officeDocument/2006/relationships/tags" Target="../tags/tag25.xml"/><Relationship Id="rId28" Type="http://schemas.openxmlformats.org/officeDocument/2006/relationships/tags" Target="../tags/tag30.xml"/><Relationship Id="rId36" Type="http://schemas.openxmlformats.org/officeDocument/2006/relationships/tags" Target="../tags/tag38.xml"/><Relationship Id="rId49" Type="http://schemas.openxmlformats.org/officeDocument/2006/relationships/tags" Target="../tags/tag51.xml"/><Relationship Id="rId10" Type="http://schemas.openxmlformats.org/officeDocument/2006/relationships/tags" Target="../tags/tag12.xml"/><Relationship Id="rId19" Type="http://schemas.openxmlformats.org/officeDocument/2006/relationships/tags" Target="../tags/tag21.xml"/><Relationship Id="rId31" Type="http://schemas.openxmlformats.org/officeDocument/2006/relationships/tags" Target="../tags/tag33.xml"/><Relationship Id="rId44" Type="http://schemas.openxmlformats.org/officeDocument/2006/relationships/tags" Target="../tags/tag46.xml"/><Relationship Id="rId52" Type="http://schemas.openxmlformats.org/officeDocument/2006/relationships/tags" Target="../tags/tag54.xml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tags" Target="../tags/tag16.xml"/><Relationship Id="rId22" Type="http://schemas.openxmlformats.org/officeDocument/2006/relationships/tags" Target="../tags/tag24.xml"/><Relationship Id="rId27" Type="http://schemas.openxmlformats.org/officeDocument/2006/relationships/tags" Target="../tags/tag29.xml"/><Relationship Id="rId30" Type="http://schemas.openxmlformats.org/officeDocument/2006/relationships/tags" Target="../tags/tag32.xml"/><Relationship Id="rId35" Type="http://schemas.openxmlformats.org/officeDocument/2006/relationships/tags" Target="../tags/tag37.xml"/><Relationship Id="rId43" Type="http://schemas.openxmlformats.org/officeDocument/2006/relationships/tags" Target="../tags/tag45.xml"/><Relationship Id="rId48" Type="http://schemas.openxmlformats.org/officeDocument/2006/relationships/tags" Target="../tags/tag50.xml"/><Relationship Id="rId56" Type="http://schemas.openxmlformats.org/officeDocument/2006/relationships/slideLayout" Target="../slideLayouts/slideLayout2.xml"/><Relationship Id="rId8" Type="http://schemas.openxmlformats.org/officeDocument/2006/relationships/tags" Target="../tags/tag10.xml"/><Relationship Id="rId51" Type="http://schemas.openxmlformats.org/officeDocument/2006/relationships/tags" Target="../tags/tag53.xml"/><Relationship Id="rId3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586002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Chapter 9 </a:t>
            </a:r>
            <a:br>
              <a:rPr lang="en-US" b="1" dirty="0" smtClean="0"/>
            </a:br>
            <a:r>
              <a:rPr lang="en-US" b="1" dirty="0" smtClean="0"/>
              <a:t>Heat and States of Matter</a:t>
            </a:r>
            <a:endParaRPr lang="en-US" sz="8000" b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24000" y="4181587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Section 3– Transferring Thermal Energy </a:t>
            </a:r>
            <a:endParaRPr lang="en-US" b="1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8A7211C-AECF-4646-9B13-5202D897F4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74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Prior Knowledge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you ever burned yourself on by touching a hot object? What type of material was the object made of?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There are several ways to cook popcorn… list the ones you know here: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95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Ways to Transfer Thermal Energy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Thermal energy can be transferred from one place to another (warmer to cooler always) by </a:t>
            </a:r>
            <a:r>
              <a:rPr lang="en-US" b="1" u="sng" dirty="0" smtClean="0"/>
              <a:t>conduction, convection or radiation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pic>
        <p:nvPicPr>
          <p:cNvPr id="2050" name="Picture 2" descr="Image result for conduc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96" r="32322"/>
          <a:stretch/>
        </p:blipFill>
        <p:spPr bwMode="auto">
          <a:xfrm>
            <a:off x="573436" y="3357777"/>
            <a:ext cx="3595607" cy="22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conduc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29"/>
          <a:stretch/>
        </p:blipFill>
        <p:spPr bwMode="auto">
          <a:xfrm>
            <a:off x="4371168" y="3357777"/>
            <a:ext cx="3449664" cy="22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conduc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54"/>
          <a:stretch/>
        </p:blipFill>
        <p:spPr bwMode="auto">
          <a:xfrm>
            <a:off x="8233477" y="3357777"/>
            <a:ext cx="3385087" cy="22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835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Image result for condu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56" y="2720410"/>
            <a:ext cx="3704094" cy="3704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Ways to Transfer Thermal Energy 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4847"/>
            <a:ext cx="10878519" cy="4782116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r>
              <a:rPr lang="en-US" sz="2800" b="1" u="sng" dirty="0" smtClean="0"/>
              <a:t>Conduction</a:t>
            </a:r>
            <a:r>
              <a:rPr lang="en-US" sz="2800" dirty="0" smtClean="0"/>
              <a:t> – A transfer of thermal energy when particles collide (touching). </a:t>
            </a:r>
          </a:p>
          <a:p>
            <a:pPr lvl="1"/>
            <a:endParaRPr lang="en-US" sz="1300" dirty="0" smtClean="0"/>
          </a:p>
        </p:txBody>
      </p:sp>
      <p:sp>
        <p:nvSpPr>
          <p:cNvPr id="4" name="AutoShape 2" descr="Image result for con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Image result for conduc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407" y="3672344"/>
            <a:ext cx="23717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conduc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4579" y="3811466"/>
            <a:ext cx="1714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822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Ways to Transfer Thermal Energy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37556" cy="4351338"/>
          </a:xfrm>
        </p:spPr>
        <p:txBody>
          <a:bodyPr/>
          <a:lstStyle/>
          <a:p>
            <a:pPr lvl="1"/>
            <a:r>
              <a:rPr lang="en-US" sz="2800" b="1" u="sng" dirty="0" smtClean="0"/>
              <a:t>Convection</a:t>
            </a:r>
            <a:r>
              <a:rPr lang="en-US" sz="2800" dirty="0" smtClean="0"/>
              <a:t> – A transfer of thermal energy in a fluid by the movement of fluid from place to place. (Fluids flow – gases are fluids too!) </a:t>
            </a:r>
          </a:p>
          <a:p>
            <a:pPr lvl="2"/>
            <a:r>
              <a:rPr lang="en-US" sz="2400" dirty="0" smtClean="0"/>
              <a:t>Convection currents – circulation of fluids due to a difference in densities – warm fluids are lighter, cooler fluids are more dense. This causes a circulation of the fluids to rise and fall. </a:t>
            </a:r>
          </a:p>
          <a:p>
            <a:endParaRPr lang="en-US" dirty="0"/>
          </a:p>
        </p:txBody>
      </p:sp>
      <p:pic>
        <p:nvPicPr>
          <p:cNvPr id="5122" name="Picture 2" descr="Image result for convection examp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972" y="4001294"/>
            <a:ext cx="3044184" cy="209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mage result for convection exampl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2028" y="4224337"/>
            <a:ext cx="2476500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Image result for convection example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505" y="4224337"/>
            <a:ext cx="3348622" cy="2068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MARTInkShape-324"/>
          <p:cNvSpPr/>
          <p:nvPr>
            <p:custDataLst>
              <p:tags r:id="rId1"/>
            </p:custDataLst>
          </p:nvPr>
        </p:nvSpPr>
        <p:spPr>
          <a:xfrm>
            <a:off x="7381878" y="2609850"/>
            <a:ext cx="1476372" cy="76185"/>
          </a:xfrm>
          <a:custGeom>
            <a:avLst/>
            <a:gdLst/>
            <a:ahLst/>
            <a:cxnLst/>
            <a:rect l="0" t="0" r="0" b="0"/>
            <a:pathLst>
              <a:path w="1476372" h="76185">
                <a:moveTo>
                  <a:pt x="57147" y="38100"/>
                </a:moveTo>
                <a:lnTo>
                  <a:pt x="57147" y="38100"/>
                </a:lnTo>
                <a:lnTo>
                  <a:pt x="57147" y="43157"/>
                </a:lnTo>
                <a:lnTo>
                  <a:pt x="58206" y="44646"/>
                </a:lnTo>
                <a:lnTo>
                  <a:pt x="59969" y="45639"/>
                </a:lnTo>
                <a:lnTo>
                  <a:pt x="66847" y="47363"/>
                </a:lnTo>
                <a:lnTo>
                  <a:pt x="71336" y="47509"/>
                </a:lnTo>
                <a:lnTo>
                  <a:pt x="72957" y="48606"/>
                </a:lnTo>
                <a:lnTo>
                  <a:pt x="74037" y="50396"/>
                </a:lnTo>
                <a:lnTo>
                  <a:pt x="74757" y="52647"/>
                </a:lnTo>
                <a:lnTo>
                  <a:pt x="76295" y="54148"/>
                </a:lnTo>
                <a:lnTo>
                  <a:pt x="80827" y="55816"/>
                </a:lnTo>
                <a:lnTo>
                  <a:pt x="125684" y="57140"/>
                </a:lnTo>
                <a:lnTo>
                  <a:pt x="147042" y="58206"/>
                </a:lnTo>
                <a:lnTo>
                  <a:pt x="184235" y="65792"/>
                </a:lnTo>
                <a:lnTo>
                  <a:pt x="231424" y="66623"/>
                </a:lnTo>
                <a:lnTo>
                  <a:pt x="278457" y="66671"/>
                </a:lnTo>
                <a:lnTo>
                  <a:pt x="324142" y="66674"/>
                </a:lnTo>
                <a:lnTo>
                  <a:pt x="371511" y="66675"/>
                </a:lnTo>
                <a:lnTo>
                  <a:pt x="410639" y="66675"/>
                </a:lnTo>
                <a:lnTo>
                  <a:pt x="455213" y="66675"/>
                </a:lnTo>
                <a:lnTo>
                  <a:pt x="494905" y="66675"/>
                </a:lnTo>
                <a:lnTo>
                  <a:pt x="539866" y="66675"/>
                </a:lnTo>
                <a:lnTo>
                  <a:pt x="583240" y="66675"/>
                </a:lnTo>
                <a:lnTo>
                  <a:pt x="627204" y="66675"/>
                </a:lnTo>
                <a:lnTo>
                  <a:pt x="667521" y="66675"/>
                </a:lnTo>
                <a:lnTo>
                  <a:pt x="712329" y="66675"/>
                </a:lnTo>
                <a:lnTo>
                  <a:pt x="757125" y="66675"/>
                </a:lnTo>
                <a:lnTo>
                  <a:pt x="794185" y="66675"/>
                </a:lnTo>
                <a:lnTo>
                  <a:pt x="831977" y="66675"/>
                </a:lnTo>
                <a:lnTo>
                  <a:pt x="869986" y="66675"/>
                </a:lnTo>
                <a:lnTo>
                  <a:pt x="913151" y="66675"/>
                </a:lnTo>
                <a:lnTo>
                  <a:pt x="955073" y="66675"/>
                </a:lnTo>
                <a:lnTo>
                  <a:pt x="998749" y="66675"/>
                </a:lnTo>
                <a:lnTo>
                  <a:pt x="1039010" y="66675"/>
                </a:lnTo>
                <a:lnTo>
                  <a:pt x="1083808" y="66675"/>
                </a:lnTo>
                <a:lnTo>
                  <a:pt x="1123544" y="66675"/>
                </a:lnTo>
                <a:lnTo>
                  <a:pt x="1168513" y="65617"/>
                </a:lnTo>
                <a:lnTo>
                  <a:pt x="1209068" y="59136"/>
                </a:lnTo>
                <a:lnTo>
                  <a:pt x="1240890" y="60561"/>
                </a:lnTo>
                <a:lnTo>
                  <a:pt x="1284512" y="65467"/>
                </a:lnTo>
                <a:lnTo>
                  <a:pt x="1323704" y="66436"/>
                </a:lnTo>
                <a:lnTo>
                  <a:pt x="1366506" y="66644"/>
                </a:lnTo>
                <a:lnTo>
                  <a:pt x="1412760" y="58031"/>
                </a:lnTo>
                <a:lnTo>
                  <a:pt x="1458612" y="57184"/>
                </a:lnTo>
                <a:lnTo>
                  <a:pt x="1476371" y="57150"/>
                </a:lnTo>
                <a:lnTo>
                  <a:pt x="1430384" y="57150"/>
                </a:lnTo>
                <a:lnTo>
                  <a:pt x="1387382" y="48508"/>
                </a:lnTo>
                <a:lnTo>
                  <a:pt x="1341760" y="47703"/>
                </a:lnTo>
                <a:lnTo>
                  <a:pt x="1304673" y="44818"/>
                </a:lnTo>
                <a:lnTo>
                  <a:pt x="1257264" y="38985"/>
                </a:lnTo>
                <a:lnTo>
                  <a:pt x="1209668" y="38217"/>
                </a:lnTo>
                <a:lnTo>
                  <a:pt x="1162046" y="38115"/>
                </a:lnTo>
                <a:lnTo>
                  <a:pt x="1118890" y="38103"/>
                </a:lnTo>
                <a:lnTo>
                  <a:pt x="1077204" y="38101"/>
                </a:lnTo>
                <a:lnTo>
                  <a:pt x="1038396" y="38100"/>
                </a:lnTo>
                <a:lnTo>
                  <a:pt x="1000156" y="38100"/>
                </a:lnTo>
                <a:lnTo>
                  <a:pt x="960971" y="38100"/>
                </a:lnTo>
                <a:lnTo>
                  <a:pt x="916384" y="38100"/>
                </a:lnTo>
                <a:lnTo>
                  <a:pt x="876690" y="38100"/>
                </a:lnTo>
                <a:lnTo>
                  <a:pt x="838275" y="38100"/>
                </a:lnTo>
                <a:lnTo>
                  <a:pt x="800113" y="38100"/>
                </a:lnTo>
                <a:lnTo>
                  <a:pt x="762000" y="38100"/>
                </a:lnTo>
                <a:lnTo>
                  <a:pt x="722840" y="37042"/>
                </a:lnTo>
                <a:lnTo>
                  <a:pt x="681080" y="30561"/>
                </a:lnTo>
                <a:lnTo>
                  <a:pt x="637551" y="28837"/>
                </a:lnTo>
                <a:lnTo>
                  <a:pt x="590466" y="28609"/>
                </a:lnTo>
                <a:lnTo>
                  <a:pt x="550450" y="28579"/>
                </a:lnTo>
                <a:lnTo>
                  <a:pt x="511105" y="28576"/>
                </a:lnTo>
                <a:lnTo>
                  <a:pt x="466296" y="28575"/>
                </a:lnTo>
                <a:lnTo>
                  <a:pt x="426579" y="25753"/>
                </a:lnTo>
                <a:lnTo>
                  <a:pt x="380728" y="19933"/>
                </a:lnTo>
                <a:lnTo>
                  <a:pt x="338393" y="19166"/>
                </a:lnTo>
                <a:lnTo>
                  <a:pt x="297501" y="19065"/>
                </a:lnTo>
                <a:lnTo>
                  <a:pt x="257270" y="19052"/>
                </a:lnTo>
                <a:lnTo>
                  <a:pt x="209739" y="19050"/>
                </a:lnTo>
                <a:lnTo>
                  <a:pt x="166747" y="19050"/>
                </a:lnTo>
                <a:lnTo>
                  <a:pt x="120463" y="19050"/>
                </a:lnTo>
                <a:lnTo>
                  <a:pt x="74896" y="19050"/>
                </a:lnTo>
                <a:lnTo>
                  <a:pt x="28768" y="19050"/>
                </a:lnTo>
                <a:lnTo>
                  <a:pt x="19047" y="19050"/>
                </a:lnTo>
                <a:lnTo>
                  <a:pt x="24104" y="19050"/>
                </a:lnTo>
                <a:lnTo>
                  <a:pt x="25593" y="20108"/>
                </a:lnTo>
                <a:lnTo>
                  <a:pt x="26586" y="21872"/>
                </a:lnTo>
                <a:lnTo>
                  <a:pt x="27248" y="24107"/>
                </a:lnTo>
                <a:lnTo>
                  <a:pt x="28747" y="25596"/>
                </a:lnTo>
                <a:lnTo>
                  <a:pt x="33236" y="27251"/>
                </a:lnTo>
                <a:lnTo>
                  <a:pt x="78448" y="28560"/>
                </a:lnTo>
                <a:lnTo>
                  <a:pt x="120139" y="31396"/>
                </a:lnTo>
                <a:lnTo>
                  <a:pt x="163358" y="37217"/>
                </a:lnTo>
                <a:lnTo>
                  <a:pt x="204102" y="38022"/>
                </a:lnTo>
                <a:lnTo>
                  <a:pt x="250984" y="38093"/>
                </a:lnTo>
                <a:lnTo>
                  <a:pt x="295712" y="38099"/>
                </a:lnTo>
                <a:lnTo>
                  <a:pt x="342955" y="38100"/>
                </a:lnTo>
                <a:lnTo>
                  <a:pt x="390530" y="38100"/>
                </a:lnTo>
                <a:lnTo>
                  <a:pt x="438149" y="38100"/>
                </a:lnTo>
                <a:lnTo>
                  <a:pt x="477306" y="38100"/>
                </a:lnTo>
                <a:lnTo>
                  <a:pt x="519065" y="38100"/>
                </a:lnTo>
                <a:lnTo>
                  <a:pt x="562594" y="38100"/>
                </a:lnTo>
                <a:lnTo>
                  <a:pt x="609679" y="38100"/>
                </a:lnTo>
                <a:lnTo>
                  <a:pt x="648771" y="38100"/>
                </a:lnTo>
                <a:lnTo>
                  <a:pt x="693339" y="38100"/>
                </a:lnTo>
                <a:lnTo>
                  <a:pt x="723309" y="35278"/>
                </a:lnTo>
                <a:lnTo>
                  <a:pt x="761881" y="29899"/>
                </a:lnTo>
                <a:lnTo>
                  <a:pt x="800075" y="28837"/>
                </a:lnTo>
                <a:lnTo>
                  <a:pt x="838192" y="28627"/>
                </a:lnTo>
                <a:lnTo>
                  <a:pt x="876295" y="28585"/>
                </a:lnTo>
                <a:lnTo>
                  <a:pt x="914397" y="28577"/>
                </a:lnTo>
                <a:lnTo>
                  <a:pt x="955319" y="28575"/>
                </a:lnTo>
                <a:lnTo>
                  <a:pt x="998798" y="28575"/>
                </a:lnTo>
                <a:lnTo>
                  <a:pt x="1037960" y="28575"/>
                </a:lnTo>
                <a:lnTo>
                  <a:pt x="1076270" y="28575"/>
                </a:lnTo>
                <a:lnTo>
                  <a:pt x="1119468" y="28575"/>
                </a:lnTo>
                <a:lnTo>
                  <a:pt x="1163444" y="28575"/>
                </a:lnTo>
                <a:lnTo>
                  <a:pt x="1209856" y="28575"/>
                </a:lnTo>
                <a:lnTo>
                  <a:pt x="1257322" y="28575"/>
                </a:lnTo>
                <a:lnTo>
                  <a:pt x="1297386" y="21036"/>
                </a:lnTo>
                <a:lnTo>
                  <a:pt x="1336738" y="19312"/>
                </a:lnTo>
                <a:lnTo>
                  <a:pt x="1382269" y="19073"/>
                </a:lnTo>
                <a:lnTo>
                  <a:pt x="1428068" y="19050"/>
                </a:lnTo>
                <a:lnTo>
                  <a:pt x="1441312" y="19050"/>
                </a:lnTo>
                <a:lnTo>
                  <a:pt x="1447737" y="21872"/>
                </a:lnTo>
                <a:lnTo>
                  <a:pt x="1454121" y="25596"/>
                </a:lnTo>
                <a:lnTo>
                  <a:pt x="1466847" y="28575"/>
                </a:lnTo>
                <a:lnTo>
                  <a:pt x="1435048" y="28575"/>
                </a:lnTo>
                <a:lnTo>
                  <a:pt x="1428725" y="25753"/>
                </a:lnTo>
                <a:lnTo>
                  <a:pt x="1425558" y="23518"/>
                </a:lnTo>
                <a:lnTo>
                  <a:pt x="1410987" y="20374"/>
                </a:lnTo>
                <a:lnTo>
                  <a:pt x="1364805" y="19084"/>
                </a:lnTo>
                <a:lnTo>
                  <a:pt x="1318907" y="19053"/>
                </a:lnTo>
                <a:lnTo>
                  <a:pt x="1271434" y="19050"/>
                </a:lnTo>
                <a:lnTo>
                  <a:pt x="1228075" y="19050"/>
                </a:lnTo>
                <a:lnTo>
                  <a:pt x="1187558" y="20108"/>
                </a:lnTo>
                <a:lnTo>
                  <a:pt x="1142594" y="27251"/>
                </a:lnTo>
                <a:lnTo>
                  <a:pt x="1098142" y="28401"/>
                </a:lnTo>
                <a:lnTo>
                  <a:pt x="1057441" y="28552"/>
                </a:lnTo>
                <a:lnTo>
                  <a:pt x="1026536" y="25748"/>
                </a:lnTo>
                <a:lnTo>
                  <a:pt x="987334" y="19932"/>
                </a:lnTo>
                <a:lnTo>
                  <a:pt x="942543" y="19166"/>
                </a:lnTo>
                <a:lnTo>
                  <a:pt x="902829" y="19065"/>
                </a:lnTo>
                <a:lnTo>
                  <a:pt x="885972" y="17998"/>
                </a:lnTo>
                <a:lnTo>
                  <a:pt x="843780" y="10408"/>
                </a:lnTo>
                <a:lnTo>
                  <a:pt x="796772" y="9603"/>
                </a:lnTo>
                <a:lnTo>
                  <a:pt x="749201" y="9532"/>
                </a:lnTo>
                <a:lnTo>
                  <a:pt x="701581" y="9526"/>
                </a:lnTo>
                <a:lnTo>
                  <a:pt x="653956" y="9525"/>
                </a:lnTo>
                <a:lnTo>
                  <a:pt x="607389" y="8467"/>
                </a:lnTo>
                <a:lnTo>
                  <a:pt x="586600" y="4037"/>
                </a:lnTo>
                <a:lnTo>
                  <a:pt x="561861" y="6370"/>
                </a:lnTo>
                <a:lnTo>
                  <a:pt x="519908" y="699"/>
                </a:lnTo>
                <a:lnTo>
                  <a:pt x="479466" y="61"/>
                </a:lnTo>
                <a:lnTo>
                  <a:pt x="435673" y="5"/>
                </a:lnTo>
                <a:lnTo>
                  <a:pt x="392400" y="0"/>
                </a:lnTo>
                <a:lnTo>
                  <a:pt x="347282" y="0"/>
                </a:lnTo>
                <a:lnTo>
                  <a:pt x="302858" y="0"/>
                </a:lnTo>
                <a:lnTo>
                  <a:pt x="267304" y="1058"/>
                </a:lnTo>
                <a:lnTo>
                  <a:pt x="240332" y="8201"/>
                </a:lnTo>
                <a:lnTo>
                  <a:pt x="193281" y="9473"/>
                </a:lnTo>
                <a:lnTo>
                  <a:pt x="184327" y="10560"/>
                </a:lnTo>
                <a:lnTo>
                  <a:pt x="155177" y="17723"/>
                </a:lnTo>
                <a:lnTo>
                  <a:pt x="108933" y="19027"/>
                </a:lnTo>
                <a:lnTo>
                  <a:pt x="63901" y="19050"/>
                </a:lnTo>
                <a:lnTo>
                  <a:pt x="18459" y="19050"/>
                </a:lnTo>
                <a:lnTo>
                  <a:pt x="0" y="19050"/>
                </a:lnTo>
                <a:lnTo>
                  <a:pt x="14186" y="19050"/>
                </a:lnTo>
                <a:lnTo>
                  <a:pt x="19709" y="21872"/>
                </a:lnTo>
                <a:lnTo>
                  <a:pt x="25692" y="25596"/>
                </a:lnTo>
                <a:lnTo>
                  <a:pt x="36068" y="27692"/>
                </a:lnTo>
                <a:lnTo>
                  <a:pt x="79273" y="28523"/>
                </a:lnTo>
                <a:lnTo>
                  <a:pt x="126078" y="28571"/>
                </a:lnTo>
                <a:lnTo>
                  <a:pt x="171744" y="28574"/>
                </a:lnTo>
                <a:lnTo>
                  <a:pt x="219111" y="28575"/>
                </a:lnTo>
                <a:lnTo>
                  <a:pt x="264784" y="28575"/>
                </a:lnTo>
                <a:lnTo>
                  <a:pt x="301996" y="29633"/>
                </a:lnTo>
                <a:lnTo>
                  <a:pt x="339833" y="35121"/>
                </a:lnTo>
                <a:lnTo>
                  <a:pt x="377855" y="37217"/>
                </a:lnTo>
                <a:lnTo>
                  <a:pt x="416990" y="37838"/>
                </a:lnTo>
                <a:lnTo>
                  <a:pt x="460571" y="39081"/>
                </a:lnTo>
                <a:lnTo>
                  <a:pt x="500765" y="44623"/>
                </a:lnTo>
                <a:lnTo>
                  <a:pt x="540544" y="46736"/>
                </a:lnTo>
                <a:lnTo>
                  <a:pt x="585374" y="48420"/>
                </a:lnTo>
                <a:lnTo>
                  <a:pt x="632171" y="53035"/>
                </a:lnTo>
                <a:lnTo>
                  <a:pt x="679550" y="50757"/>
                </a:lnTo>
                <a:lnTo>
                  <a:pt x="727103" y="53727"/>
                </a:lnTo>
                <a:lnTo>
                  <a:pt x="773647" y="50962"/>
                </a:lnTo>
                <a:lnTo>
                  <a:pt x="815778" y="54846"/>
                </a:lnTo>
                <a:lnTo>
                  <a:pt x="861306" y="56467"/>
                </a:lnTo>
                <a:lnTo>
                  <a:pt x="908309" y="56948"/>
                </a:lnTo>
                <a:lnTo>
                  <a:pt x="955750" y="57090"/>
                </a:lnTo>
                <a:lnTo>
                  <a:pt x="1002262" y="58191"/>
                </a:lnTo>
                <a:lnTo>
                  <a:pt x="1043325" y="63691"/>
                </a:lnTo>
                <a:lnTo>
                  <a:pt x="1083361" y="65791"/>
                </a:lnTo>
                <a:lnTo>
                  <a:pt x="1126150" y="66413"/>
                </a:lnTo>
                <a:lnTo>
                  <a:pt x="1172948" y="69445"/>
                </a:lnTo>
                <a:lnTo>
                  <a:pt x="1210080" y="74199"/>
                </a:lnTo>
                <a:lnTo>
                  <a:pt x="1255496" y="75805"/>
                </a:lnTo>
                <a:lnTo>
                  <a:pt x="1295041" y="76122"/>
                </a:lnTo>
                <a:lnTo>
                  <a:pt x="1333426" y="76184"/>
                </a:lnTo>
                <a:lnTo>
                  <a:pt x="1350399" y="75135"/>
                </a:lnTo>
                <a:lnTo>
                  <a:pt x="1388163" y="67263"/>
                </a:lnTo>
                <a:lnTo>
                  <a:pt x="1428747" y="6667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43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Ways to Transfer Thermal Energy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 b="1" u="sng" dirty="0" smtClean="0"/>
              <a:t>Radiation</a:t>
            </a:r>
            <a:r>
              <a:rPr lang="en-US" sz="2800" dirty="0" smtClean="0"/>
              <a:t> – The transfer of thermal energy by electromagnetic waves through a space where no matter is present. </a:t>
            </a:r>
            <a:endParaRPr lang="en-US" sz="2400" dirty="0" smtClean="0"/>
          </a:p>
          <a:p>
            <a:endParaRPr lang="en-US" dirty="0"/>
          </a:p>
        </p:txBody>
      </p:sp>
      <p:pic>
        <p:nvPicPr>
          <p:cNvPr id="6146" name="Picture 2" descr="Image result for radiation thermal ener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120" y="2921430"/>
            <a:ext cx="3333750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Image result for radiation thermal energ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90" y="3381590"/>
            <a:ext cx="289560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Image result for radiation thermal energ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292143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219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Which type of heat transfer? 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71508" cy="4351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1. Sitting by a warm fire ________________</a:t>
            </a:r>
          </a:p>
          <a:p>
            <a:r>
              <a:rPr lang="en-US" sz="3200" dirty="0" smtClean="0"/>
              <a:t>2. A room warmed by a radiator ________________</a:t>
            </a:r>
          </a:p>
          <a:p>
            <a:r>
              <a:rPr lang="en-US" sz="3200" dirty="0" smtClean="0"/>
              <a:t>3. A spoon sitting in a cup of hot coffee ________________</a:t>
            </a:r>
          </a:p>
          <a:p>
            <a:r>
              <a:rPr lang="en-US" sz="3200" dirty="0" smtClean="0"/>
              <a:t>4. A heating lamp ________________</a:t>
            </a:r>
          </a:p>
          <a:p>
            <a:r>
              <a:rPr lang="en-US" sz="3200" dirty="0" smtClean="0"/>
              <a:t>5. Ironing a shirt ________________</a:t>
            </a:r>
          </a:p>
          <a:p>
            <a:r>
              <a:rPr lang="en-US" sz="3200" dirty="0" smtClean="0"/>
              <a:t>6. Frying a piece of fish ________________</a:t>
            </a:r>
          </a:p>
        </p:txBody>
      </p:sp>
      <p:grpSp>
        <p:nvGrpSpPr>
          <p:cNvPr id="354" name="SMARTInkShape-Group67"/>
          <p:cNvGrpSpPr/>
          <p:nvPr/>
        </p:nvGrpSpPr>
        <p:grpSpPr>
          <a:xfrm>
            <a:off x="7896799" y="-104765"/>
            <a:ext cx="647127" cy="2036447"/>
            <a:chOff x="7896799" y="-104765"/>
            <a:chExt cx="647127" cy="2036447"/>
          </a:xfrm>
        </p:grpSpPr>
        <p:sp>
          <p:nvSpPr>
            <p:cNvPr id="352" name="SMARTInkShape-325"/>
            <p:cNvSpPr/>
            <p:nvPr>
              <p:custDataLst>
                <p:tags r:id="rId54"/>
              </p:custDataLst>
            </p:nvPr>
          </p:nvSpPr>
          <p:spPr>
            <a:xfrm>
              <a:off x="8044677" y="1885562"/>
              <a:ext cx="261124" cy="46120"/>
            </a:xfrm>
            <a:custGeom>
              <a:avLst/>
              <a:gdLst/>
              <a:ahLst/>
              <a:cxnLst/>
              <a:rect l="0" t="0" r="0" b="0"/>
              <a:pathLst>
                <a:path w="261124" h="46120">
                  <a:moveTo>
                    <a:pt x="0" y="0"/>
                  </a:moveTo>
                  <a:lnTo>
                    <a:pt x="0" y="0"/>
                  </a:lnTo>
                  <a:lnTo>
                    <a:pt x="1919" y="3123"/>
                  </a:lnTo>
                  <a:lnTo>
                    <a:pt x="29917" y="22137"/>
                  </a:lnTo>
                  <a:lnTo>
                    <a:pt x="73831" y="43752"/>
                  </a:lnTo>
                  <a:lnTo>
                    <a:pt x="86513" y="46119"/>
                  </a:lnTo>
                  <a:lnTo>
                    <a:pt x="132801" y="39646"/>
                  </a:lnTo>
                  <a:lnTo>
                    <a:pt x="180308" y="30389"/>
                  </a:lnTo>
                  <a:lnTo>
                    <a:pt x="227923" y="15831"/>
                  </a:lnTo>
                  <a:lnTo>
                    <a:pt x="250571" y="10692"/>
                  </a:lnTo>
                  <a:lnTo>
                    <a:pt x="261123" y="99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3" name="SMARTInkShape-326"/>
            <p:cNvSpPr/>
            <p:nvPr>
              <p:custDataLst>
                <p:tags r:id="rId55"/>
              </p:custDataLst>
            </p:nvPr>
          </p:nvSpPr>
          <p:spPr>
            <a:xfrm>
              <a:off x="7896799" y="-104765"/>
              <a:ext cx="647127" cy="1855287"/>
            </a:xfrm>
            <a:custGeom>
              <a:avLst/>
              <a:gdLst/>
              <a:ahLst/>
              <a:cxnLst/>
              <a:rect l="0" t="0" r="0" b="0"/>
              <a:pathLst>
                <a:path w="647127" h="1855287">
                  <a:moveTo>
                    <a:pt x="647126" y="9515"/>
                  </a:moveTo>
                  <a:lnTo>
                    <a:pt x="647126" y="9515"/>
                  </a:lnTo>
                  <a:lnTo>
                    <a:pt x="642070" y="9515"/>
                  </a:lnTo>
                  <a:lnTo>
                    <a:pt x="640580" y="8457"/>
                  </a:lnTo>
                  <a:lnTo>
                    <a:pt x="639587" y="6693"/>
                  </a:lnTo>
                  <a:lnTo>
                    <a:pt x="638925" y="4459"/>
                  </a:lnTo>
                  <a:lnTo>
                    <a:pt x="637426" y="2969"/>
                  </a:lnTo>
                  <a:lnTo>
                    <a:pt x="629516" y="382"/>
                  </a:lnTo>
                  <a:lnTo>
                    <a:pt x="592466" y="0"/>
                  </a:lnTo>
                  <a:lnTo>
                    <a:pt x="549934" y="13248"/>
                  </a:lnTo>
                  <a:lnTo>
                    <a:pt x="506847" y="25500"/>
                  </a:lnTo>
                  <a:lnTo>
                    <a:pt x="463842" y="38112"/>
                  </a:lnTo>
                  <a:lnTo>
                    <a:pt x="427367" y="47621"/>
                  </a:lnTo>
                  <a:lnTo>
                    <a:pt x="389749" y="59964"/>
                  </a:lnTo>
                  <a:lnTo>
                    <a:pt x="351791" y="77027"/>
                  </a:lnTo>
                  <a:lnTo>
                    <a:pt x="313734" y="95488"/>
                  </a:lnTo>
                  <a:lnTo>
                    <a:pt x="275646" y="114363"/>
                  </a:lnTo>
                  <a:lnTo>
                    <a:pt x="237549" y="133362"/>
                  </a:lnTo>
                  <a:lnTo>
                    <a:pt x="199450" y="158041"/>
                  </a:lnTo>
                  <a:lnTo>
                    <a:pt x="161351" y="186520"/>
                  </a:lnTo>
                  <a:lnTo>
                    <a:pt x="115607" y="220162"/>
                  </a:lnTo>
                  <a:lnTo>
                    <a:pt x="69171" y="266835"/>
                  </a:lnTo>
                  <a:lnTo>
                    <a:pt x="41307" y="309875"/>
                  </a:lnTo>
                  <a:lnTo>
                    <a:pt x="19392" y="353816"/>
                  </a:lnTo>
                  <a:lnTo>
                    <a:pt x="3780" y="399166"/>
                  </a:lnTo>
                  <a:lnTo>
                    <a:pt x="0" y="439488"/>
                  </a:lnTo>
                  <a:lnTo>
                    <a:pt x="7041" y="485943"/>
                  </a:lnTo>
                  <a:lnTo>
                    <a:pt x="13631" y="523900"/>
                  </a:lnTo>
                  <a:lnTo>
                    <a:pt x="35739" y="563956"/>
                  </a:lnTo>
                  <a:lnTo>
                    <a:pt x="54224" y="609852"/>
                  </a:lnTo>
                  <a:lnTo>
                    <a:pt x="82502" y="652193"/>
                  </a:lnTo>
                  <a:lnTo>
                    <a:pt x="106256" y="698730"/>
                  </a:lnTo>
                  <a:lnTo>
                    <a:pt x="130007" y="741733"/>
                  </a:lnTo>
                  <a:lnTo>
                    <a:pt x="155081" y="781860"/>
                  </a:lnTo>
                  <a:lnTo>
                    <a:pt x="177595" y="826632"/>
                  </a:lnTo>
                  <a:lnTo>
                    <a:pt x="192547" y="866363"/>
                  </a:lnTo>
                  <a:lnTo>
                    <a:pt x="205691" y="911332"/>
                  </a:lnTo>
                  <a:lnTo>
                    <a:pt x="215658" y="954708"/>
                  </a:lnTo>
                  <a:lnTo>
                    <a:pt x="217658" y="991247"/>
                  </a:lnTo>
                  <a:lnTo>
                    <a:pt x="215429" y="1028885"/>
                  </a:lnTo>
                  <a:lnTo>
                    <a:pt x="210888" y="1066848"/>
                  </a:lnTo>
                  <a:lnTo>
                    <a:pt x="206720" y="1104907"/>
                  </a:lnTo>
                  <a:lnTo>
                    <a:pt x="195831" y="1150637"/>
                  </a:lnTo>
                  <a:lnTo>
                    <a:pt x="176942" y="1196790"/>
                  </a:lnTo>
                  <a:lnTo>
                    <a:pt x="161922" y="1237578"/>
                  </a:lnTo>
                  <a:lnTo>
                    <a:pt x="143707" y="1276209"/>
                  </a:lnTo>
                  <a:lnTo>
                    <a:pt x="126273" y="1314414"/>
                  </a:lnTo>
                  <a:lnTo>
                    <a:pt x="102469" y="1357005"/>
                  </a:lnTo>
                  <a:lnTo>
                    <a:pt x="77046" y="1396825"/>
                  </a:lnTo>
                  <a:lnTo>
                    <a:pt x="47231" y="1433203"/>
                  </a:lnTo>
                  <a:lnTo>
                    <a:pt x="43995" y="1434890"/>
                  </a:lnTo>
                  <a:lnTo>
                    <a:pt x="41839" y="1437073"/>
                  </a:lnTo>
                  <a:lnTo>
                    <a:pt x="37528" y="1447786"/>
                  </a:lnTo>
                  <a:lnTo>
                    <a:pt x="83187" y="1447790"/>
                  </a:lnTo>
                  <a:lnTo>
                    <a:pt x="87017" y="1447790"/>
                  </a:lnTo>
                  <a:lnTo>
                    <a:pt x="94094" y="1450612"/>
                  </a:lnTo>
                  <a:lnTo>
                    <a:pt x="113675" y="1464265"/>
                  </a:lnTo>
                  <a:lnTo>
                    <a:pt x="120054" y="1466754"/>
                  </a:lnTo>
                  <a:lnTo>
                    <a:pt x="135948" y="1479947"/>
                  </a:lnTo>
                  <a:lnTo>
                    <a:pt x="155001" y="1506827"/>
                  </a:lnTo>
                  <a:lnTo>
                    <a:pt x="158529" y="1516715"/>
                  </a:lnTo>
                  <a:lnTo>
                    <a:pt x="169386" y="1564103"/>
                  </a:lnTo>
                  <a:lnTo>
                    <a:pt x="169524" y="1599529"/>
                  </a:lnTo>
                  <a:lnTo>
                    <a:pt x="157580" y="1644723"/>
                  </a:lnTo>
                  <a:lnTo>
                    <a:pt x="151904" y="1685304"/>
                  </a:lnTo>
                  <a:lnTo>
                    <a:pt x="141689" y="1723894"/>
                  </a:lnTo>
                  <a:lnTo>
                    <a:pt x="129480" y="1762091"/>
                  </a:lnTo>
                  <a:lnTo>
                    <a:pt x="121250" y="1806915"/>
                  </a:lnTo>
                  <a:lnTo>
                    <a:pt x="115955" y="1830775"/>
                  </a:lnTo>
                  <a:lnTo>
                    <a:pt x="114897" y="185528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7" name="SMARTInkShape-Group68"/>
          <p:cNvGrpSpPr/>
          <p:nvPr/>
        </p:nvGrpSpPr>
        <p:grpSpPr>
          <a:xfrm>
            <a:off x="9248775" y="1533525"/>
            <a:ext cx="2188689" cy="550470"/>
            <a:chOff x="9248775" y="1533525"/>
            <a:chExt cx="2188689" cy="550470"/>
          </a:xfrm>
        </p:grpSpPr>
        <p:sp>
          <p:nvSpPr>
            <p:cNvPr id="355" name="SMARTInkShape-327"/>
            <p:cNvSpPr/>
            <p:nvPr>
              <p:custDataLst>
                <p:tags r:id="rId42"/>
              </p:custDataLst>
            </p:nvPr>
          </p:nvSpPr>
          <p:spPr>
            <a:xfrm>
              <a:off x="9248775" y="1695450"/>
              <a:ext cx="190501" cy="388545"/>
            </a:xfrm>
            <a:custGeom>
              <a:avLst/>
              <a:gdLst/>
              <a:ahLst/>
              <a:cxnLst/>
              <a:rect l="0" t="0" r="0" b="0"/>
              <a:pathLst>
                <a:path w="190501" h="388545">
                  <a:moveTo>
                    <a:pt x="0" y="0"/>
                  </a:moveTo>
                  <a:lnTo>
                    <a:pt x="0" y="0"/>
                  </a:lnTo>
                  <a:lnTo>
                    <a:pt x="0" y="42815"/>
                  </a:lnTo>
                  <a:lnTo>
                    <a:pt x="0" y="79954"/>
                  </a:lnTo>
                  <a:lnTo>
                    <a:pt x="2822" y="115412"/>
                  </a:lnTo>
                  <a:lnTo>
                    <a:pt x="7540" y="152729"/>
                  </a:lnTo>
                  <a:lnTo>
                    <a:pt x="8937" y="193420"/>
                  </a:lnTo>
                  <a:lnTo>
                    <a:pt x="12173" y="236168"/>
                  </a:lnTo>
                  <a:lnTo>
                    <a:pt x="22748" y="283482"/>
                  </a:lnTo>
                  <a:lnTo>
                    <a:pt x="27424" y="323402"/>
                  </a:lnTo>
                  <a:lnTo>
                    <a:pt x="28508" y="369776"/>
                  </a:lnTo>
                  <a:lnTo>
                    <a:pt x="28571" y="388544"/>
                  </a:lnTo>
                  <a:lnTo>
                    <a:pt x="25753" y="346208"/>
                  </a:lnTo>
                  <a:lnTo>
                    <a:pt x="15318" y="300397"/>
                  </a:lnTo>
                  <a:lnTo>
                    <a:pt x="11241" y="263161"/>
                  </a:lnTo>
                  <a:lnTo>
                    <a:pt x="4977" y="225317"/>
                  </a:lnTo>
                  <a:lnTo>
                    <a:pt x="1474" y="187293"/>
                  </a:lnTo>
                  <a:lnTo>
                    <a:pt x="1350" y="144123"/>
                  </a:lnTo>
                  <a:lnTo>
                    <a:pt x="8750" y="114670"/>
                  </a:lnTo>
                  <a:lnTo>
                    <a:pt x="30603" y="71780"/>
                  </a:lnTo>
                  <a:lnTo>
                    <a:pt x="45991" y="51372"/>
                  </a:lnTo>
                  <a:lnTo>
                    <a:pt x="70155" y="33117"/>
                  </a:lnTo>
                  <a:lnTo>
                    <a:pt x="114522" y="12820"/>
                  </a:lnTo>
                  <a:lnTo>
                    <a:pt x="142292" y="2846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SMARTInkShape-328"/>
            <p:cNvSpPr/>
            <p:nvPr>
              <p:custDataLst>
                <p:tags r:id="rId43"/>
              </p:custDataLst>
            </p:nvPr>
          </p:nvSpPr>
          <p:spPr>
            <a:xfrm>
              <a:off x="9439963" y="1734296"/>
              <a:ext cx="189813" cy="340054"/>
            </a:xfrm>
            <a:custGeom>
              <a:avLst/>
              <a:gdLst/>
              <a:ahLst/>
              <a:cxnLst/>
              <a:rect l="0" t="0" r="0" b="0"/>
              <a:pathLst>
                <a:path w="189813" h="340054">
                  <a:moveTo>
                    <a:pt x="132662" y="113554"/>
                  </a:moveTo>
                  <a:lnTo>
                    <a:pt x="132662" y="113554"/>
                  </a:lnTo>
                  <a:lnTo>
                    <a:pt x="140863" y="113554"/>
                  </a:lnTo>
                  <a:lnTo>
                    <a:pt x="149529" y="107008"/>
                  </a:lnTo>
                  <a:lnTo>
                    <a:pt x="158356" y="104912"/>
                  </a:lnTo>
                  <a:lnTo>
                    <a:pt x="164543" y="104421"/>
                  </a:lnTo>
                  <a:lnTo>
                    <a:pt x="166616" y="103232"/>
                  </a:lnTo>
                  <a:lnTo>
                    <a:pt x="167998" y="101381"/>
                  </a:lnTo>
                  <a:lnTo>
                    <a:pt x="169533" y="96502"/>
                  </a:lnTo>
                  <a:lnTo>
                    <a:pt x="170714" y="58976"/>
                  </a:lnTo>
                  <a:lnTo>
                    <a:pt x="167919" y="49433"/>
                  </a:lnTo>
                  <a:lnTo>
                    <a:pt x="157501" y="34684"/>
                  </a:lnTo>
                  <a:lnTo>
                    <a:pt x="130761" y="15173"/>
                  </a:lnTo>
                  <a:lnTo>
                    <a:pt x="126103" y="14100"/>
                  </a:lnTo>
                  <a:lnTo>
                    <a:pt x="97291" y="17541"/>
                  </a:lnTo>
                  <a:lnTo>
                    <a:pt x="92148" y="19912"/>
                  </a:lnTo>
                  <a:lnTo>
                    <a:pt x="61904" y="51811"/>
                  </a:lnTo>
                  <a:lnTo>
                    <a:pt x="44551" y="77974"/>
                  </a:lnTo>
                  <a:lnTo>
                    <a:pt x="25848" y="124204"/>
                  </a:lnTo>
                  <a:lnTo>
                    <a:pt x="11055" y="164334"/>
                  </a:lnTo>
                  <a:lnTo>
                    <a:pt x="2792" y="206917"/>
                  </a:lnTo>
                  <a:lnTo>
                    <a:pt x="0" y="254175"/>
                  </a:lnTo>
                  <a:lnTo>
                    <a:pt x="506" y="293025"/>
                  </a:lnTo>
                  <a:lnTo>
                    <a:pt x="6956" y="314309"/>
                  </a:lnTo>
                  <a:lnTo>
                    <a:pt x="12587" y="323781"/>
                  </a:lnTo>
                  <a:lnTo>
                    <a:pt x="26764" y="335064"/>
                  </a:lnTo>
                  <a:lnTo>
                    <a:pt x="44370" y="340053"/>
                  </a:lnTo>
                  <a:lnTo>
                    <a:pt x="56732" y="338398"/>
                  </a:lnTo>
                  <a:lnTo>
                    <a:pt x="68223" y="334135"/>
                  </a:lnTo>
                  <a:lnTo>
                    <a:pt x="76859" y="328712"/>
                  </a:lnTo>
                  <a:lnTo>
                    <a:pt x="102633" y="283824"/>
                  </a:lnTo>
                  <a:lnTo>
                    <a:pt x="115415" y="245966"/>
                  </a:lnTo>
                  <a:lnTo>
                    <a:pt x="125906" y="201235"/>
                  </a:lnTo>
                  <a:lnTo>
                    <a:pt x="130661" y="154468"/>
                  </a:lnTo>
                  <a:lnTo>
                    <a:pt x="137125" y="107097"/>
                  </a:lnTo>
                  <a:lnTo>
                    <a:pt x="141187" y="59950"/>
                  </a:lnTo>
                  <a:lnTo>
                    <a:pt x="142099" y="16777"/>
                  </a:lnTo>
                  <a:lnTo>
                    <a:pt x="142184" y="0"/>
                  </a:lnTo>
                  <a:lnTo>
                    <a:pt x="142187" y="39977"/>
                  </a:lnTo>
                  <a:lnTo>
                    <a:pt x="142187" y="77031"/>
                  </a:lnTo>
                  <a:lnTo>
                    <a:pt x="142187" y="124018"/>
                  </a:lnTo>
                  <a:lnTo>
                    <a:pt x="145009" y="161457"/>
                  </a:lnTo>
                  <a:lnTo>
                    <a:pt x="150388" y="206977"/>
                  </a:lnTo>
                  <a:lnTo>
                    <a:pt x="159054" y="252031"/>
                  </a:lnTo>
                  <a:lnTo>
                    <a:pt x="177200" y="297039"/>
                  </a:lnTo>
                  <a:lnTo>
                    <a:pt x="187007" y="320150"/>
                  </a:lnTo>
                  <a:lnTo>
                    <a:pt x="189812" y="33262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SMARTInkShape-329"/>
            <p:cNvSpPr/>
            <p:nvPr>
              <p:custDataLst>
                <p:tags r:id="rId44"/>
              </p:custDataLst>
            </p:nvPr>
          </p:nvSpPr>
          <p:spPr>
            <a:xfrm>
              <a:off x="9749147" y="1553366"/>
              <a:ext cx="242579" cy="512825"/>
            </a:xfrm>
            <a:custGeom>
              <a:avLst/>
              <a:gdLst/>
              <a:ahLst/>
              <a:cxnLst/>
              <a:rect l="0" t="0" r="0" b="0"/>
              <a:pathLst>
                <a:path w="242579" h="512825">
                  <a:moveTo>
                    <a:pt x="166378" y="246859"/>
                  </a:moveTo>
                  <a:lnTo>
                    <a:pt x="166378" y="246859"/>
                  </a:lnTo>
                  <a:lnTo>
                    <a:pt x="171435" y="246859"/>
                  </a:lnTo>
                  <a:lnTo>
                    <a:pt x="172924" y="247917"/>
                  </a:lnTo>
                  <a:lnTo>
                    <a:pt x="173919" y="249681"/>
                  </a:lnTo>
                  <a:lnTo>
                    <a:pt x="174580" y="251915"/>
                  </a:lnTo>
                  <a:lnTo>
                    <a:pt x="176078" y="253405"/>
                  </a:lnTo>
                  <a:lnTo>
                    <a:pt x="186090" y="258618"/>
                  </a:lnTo>
                  <a:lnTo>
                    <a:pt x="192072" y="262668"/>
                  </a:lnTo>
                  <a:lnTo>
                    <a:pt x="198258" y="264469"/>
                  </a:lnTo>
                  <a:lnTo>
                    <a:pt x="200332" y="266007"/>
                  </a:lnTo>
                  <a:lnTo>
                    <a:pt x="201714" y="268091"/>
                  </a:lnTo>
                  <a:lnTo>
                    <a:pt x="204430" y="275307"/>
                  </a:lnTo>
                  <a:lnTo>
                    <a:pt x="204464" y="270340"/>
                  </a:lnTo>
                  <a:lnTo>
                    <a:pt x="201649" y="265056"/>
                  </a:lnTo>
                  <a:lnTo>
                    <a:pt x="158817" y="220263"/>
                  </a:lnTo>
                  <a:lnTo>
                    <a:pt x="145088" y="209345"/>
                  </a:lnTo>
                  <a:lnTo>
                    <a:pt x="133633" y="203728"/>
                  </a:lnTo>
                  <a:lnTo>
                    <a:pt x="102747" y="199826"/>
                  </a:lnTo>
                  <a:lnTo>
                    <a:pt x="90120" y="205141"/>
                  </a:lnTo>
                  <a:lnTo>
                    <a:pt x="69823" y="220745"/>
                  </a:lnTo>
                  <a:lnTo>
                    <a:pt x="35809" y="266961"/>
                  </a:lnTo>
                  <a:lnTo>
                    <a:pt x="18329" y="305275"/>
                  </a:lnTo>
                  <a:lnTo>
                    <a:pt x="7509" y="349689"/>
                  </a:lnTo>
                  <a:lnTo>
                    <a:pt x="0" y="394406"/>
                  </a:lnTo>
                  <a:lnTo>
                    <a:pt x="5" y="413330"/>
                  </a:lnTo>
                  <a:lnTo>
                    <a:pt x="5985" y="455949"/>
                  </a:lnTo>
                  <a:lnTo>
                    <a:pt x="25835" y="490855"/>
                  </a:lnTo>
                  <a:lnTo>
                    <a:pt x="35476" y="500999"/>
                  </a:lnTo>
                  <a:lnTo>
                    <a:pt x="45756" y="507977"/>
                  </a:lnTo>
                  <a:lnTo>
                    <a:pt x="53855" y="511078"/>
                  </a:lnTo>
                  <a:lnTo>
                    <a:pt x="69420" y="512824"/>
                  </a:lnTo>
                  <a:lnTo>
                    <a:pt x="87437" y="508285"/>
                  </a:lnTo>
                  <a:lnTo>
                    <a:pt x="97074" y="500279"/>
                  </a:lnTo>
                  <a:lnTo>
                    <a:pt x="104884" y="488607"/>
                  </a:lnTo>
                  <a:lnTo>
                    <a:pt x="126830" y="446107"/>
                  </a:lnTo>
                  <a:lnTo>
                    <a:pt x="143240" y="399968"/>
                  </a:lnTo>
                  <a:lnTo>
                    <a:pt x="152349" y="356312"/>
                  </a:lnTo>
                  <a:lnTo>
                    <a:pt x="155518" y="309864"/>
                  </a:lnTo>
                  <a:lnTo>
                    <a:pt x="156260" y="278389"/>
                  </a:lnTo>
                  <a:lnTo>
                    <a:pt x="156589" y="243939"/>
                  </a:lnTo>
                  <a:lnTo>
                    <a:pt x="156735" y="208520"/>
                  </a:lnTo>
                  <a:lnTo>
                    <a:pt x="156800" y="175139"/>
                  </a:lnTo>
                  <a:lnTo>
                    <a:pt x="156830" y="142664"/>
                  </a:lnTo>
                  <a:lnTo>
                    <a:pt x="156846" y="97453"/>
                  </a:lnTo>
                  <a:lnTo>
                    <a:pt x="156851" y="60068"/>
                  </a:lnTo>
                  <a:lnTo>
                    <a:pt x="154031" y="31705"/>
                  </a:lnTo>
                  <a:lnTo>
                    <a:pt x="147444" y="0"/>
                  </a:lnTo>
                  <a:lnTo>
                    <a:pt x="147333" y="39260"/>
                  </a:lnTo>
                  <a:lnTo>
                    <a:pt x="147330" y="80851"/>
                  </a:lnTo>
                  <a:lnTo>
                    <a:pt x="152385" y="122412"/>
                  </a:lnTo>
                  <a:lnTo>
                    <a:pt x="155530" y="163184"/>
                  </a:lnTo>
                  <a:lnTo>
                    <a:pt x="161516" y="207132"/>
                  </a:lnTo>
                  <a:lnTo>
                    <a:pt x="164939" y="253668"/>
                  </a:lnTo>
                  <a:lnTo>
                    <a:pt x="171008" y="300970"/>
                  </a:lnTo>
                  <a:lnTo>
                    <a:pt x="179509" y="343443"/>
                  </a:lnTo>
                  <a:lnTo>
                    <a:pt x="191862" y="389174"/>
                  </a:lnTo>
                  <a:lnTo>
                    <a:pt x="201675" y="432231"/>
                  </a:lnTo>
                  <a:lnTo>
                    <a:pt x="206470" y="454890"/>
                  </a:lnTo>
                  <a:lnTo>
                    <a:pt x="214594" y="472187"/>
                  </a:lnTo>
                  <a:lnTo>
                    <a:pt x="219558" y="480355"/>
                  </a:lnTo>
                  <a:lnTo>
                    <a:pt x="221763" y="487513"/>
                  </a:lnTo>
                  <a:lnTo>
                    <a:pt x="223410" y="488786"/>
                  </a:lnTo>
                  <a:lnTo>
                    <a:pt x="225567" y="488577"/>
                  </a:lnTo>
                  <a:lnTo>
                    <a:pt x="231574" y="485694"/>
                  </a:lnTo>
                  <a:lnTo>
                    <a:pt x="242578" y="4754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SMARTInkShape-330"/>
            <p:cNvSpPr/>
            <p:nvPr>
              <p:custDataLst>
                <p:tags r:id="rId45"/>
              </p:custDataLst>
            </p:nvPr>
          </p:nvSpPr>
          <p:spPr>
            <a:xfrm>
              <a:off x="10039350" y="1743075"/>
              <a:ext cx="28576" cy="295276"/>
            </a:xfrm>
            <a:custGeom>
              <a:avLst/>
              <a:gdLst/>
              <a:ahLst/>
              <a:cxnLst/>
              <a:rect l="0" t="0" r="0" b="0"/>
              <a:pathLst>
                <a:path w="28576" h="295276">
                  <a:moveTo>
                    <a:pt x="0" y="0"/>
                  </a:moveTo>
                  <a:lnTo>
                    <a:pt x="0" y="0"/>
                  </a:lnTo>
                  <a:lnTo>
                    <a:pt x="0" y="44240"/>
                  </a:lnTo>
                  <a:lnTo>
                    <a:pt x="0" y="90113"/>
                  </a:lnTo>
                  <a:lnTo>
                    <a:pt x="0" y="127359"/>
                  </a:lnTo>
                  <a:lnTo>
                    <a:pt x="6546" y="170267"/>
                  </a:lnTo>
                  <a:lnTo>
                    <a:pt x="8937" y="209316"/>
                  </a:lnTo>
                  <a:lnTo>
                    <a:pt x="10506" y="255028"/>
                  </a:lnTo>
                  <a:lnTo>
                    <a:pt x="18655" y="291738"/>
                  </a:lnTo>
                  <a:lnTo>
                    <a:pt x="19845" y="292917"/>
                  </a:lnTo>
                  <a:lnTo>
                    <a:pt x="28575" y="2952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SMARTInkShape-331"/>
            <p:cNvSpPr/>
            <p:nvPr>
              <p:custDataLst>
                <p:tags r:id="rId46"/>
              </p:custDataLst>
            </p:nvPr>
          </p:nvSpPr>
          <p:spPr>
            <a:xfrm>
              <a:off x="10039350" y="16383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0" name="SMARTInkShape-332"/>
            <p:cNvSpPr/>
            <p:nvPr>
              <p:custDataLst>
                <p:tags r:id="rId47"/>
              </p:custDataLst>
            </p:nvPr>
          </p:nvSpPr>
          <p:spPr>
            <a:xfrm>
              <a:off x="10128022" y="1686678"/>
              <a:ext cx="273279" cy="360467"/>
            </a:xfrm>
            <a:custGeom>
              <a:avLst/>
              <a:gdLst/>
              <a:ahLst/>
              <a:cxnLst/>
              <a:rect l="0" t="0" r="0" b="0"/>
              <a:pathLst>
                <a:path w="273279" h="360467">
                  <a:moveTo>
                    <a:pt x="235178" y="56397"/>
                  </a:moveTo>
                  <a:lnTo>
                    <a:pt x="235178" y="56397"/>
                  </a:lnTo>
                  <a:lnTo>
                    <a:pt x="252789" y="56397"/>
                  </a:lnTo>
                  <a:lnTo>
                    <a:pt x="250765" y="53575"/>
                  </a:lnTo>
                  <a:lnTo>
                    <a:pt x="248745" y="51341"/>
                  </a:lnTo>
                  <a:lnTo>
                    <a:pt x="243677" y="48858"/>
                  </a:lnTo>
                  <a:lnTo>
                    <a:pt x="240844" y="48196"/>
                  </a:lnTo>
                  <a:lnTo>
                    <a:pt x="193520" y="22443"/>
                  </a:lnTo>
                  <a:lnTo>
                    <a:pt x="181031" y="20140"/>
                  </a:lnTo>
                  <a:lnTo>
                    <a:pt x="139069" y="28901"/>
                  </a:lnTo>
                  <a:lnTo>
                    <a:pt x="121555" y="35710"/>
                  </a:lnTo>
                  <a:lnTo>
                    <a:pt x="99794" y="52502"/>
                  </a:lnTo>
                  <a:lnTo>
                    <a:pt x="67053" y="95238"/>
                  </a:lnTo>
                  <a:lnTo>
                    <a:pt x="36044" y="133802"/>
                  </a:lnTo>
                  <a:lnTo>
                    <a:pt x="17533" y="181087"/>
                  </a:lnTo>
                  <a:lnTo>
                    <a:pt x="7003" y="218578"/>
                  </a:lnTo>
                  <a:lnTo>
                    <a:pt x="0" y="256498"/>
                  </a:lnTo>
                  <a:lnTo>
                    <a:pt x="749" y="288900"/>
                  </a:lnTo>
                  <a:lnTo>
                    <a:pt x="16427" y="332128"/>
                  </a:lnTo>
                  <a:lnTo>
                    <a:pt x="23656" y="344044"/>
                  </a:lnTo>
                  <a:lnTo>
                    <a:pt x="33924" y="352868"/>
                  </a:lnTo>
                  <a:lnTo>
                    <a:pt x="45543" y="357495"/>
                  </a:lnTo>
                  <a:lnTo>
                    <a:pt x="70250" y="360466"/>
                  </a:lnTo>
                  <a:lnTo>
                    <a:pt x="80032" y="358050"/>
                  </a:lnTo>
                  <a:lnTo>
                    <a:pt x="94311" y="347917"/>
                  </a:lnTo>
                  <a:lnTo>
                    <a:pt x="136871" y="301946"/>
                  </a:lnTo>
                  <a:lnTo>
                    <a:pt x="154572" y="257928"/>
                  </a:lnTo>
                  <a:lnTo>
                    <a:pt x="164964" y="221002"/>
                  </a:lnTo>
                  <a:lnTo>
                    <a:pt x="173686" y="182192"/>
                  </a:lnTo>
                  <a:lnTo>
                    <a:pt x="177800" y="138707"/>
                  </a:lnTo>
                  <a:lnTo>
                    <a:pt x="184193" y="98542"/>
                  </a:lnTo>
                  <a:lnTo>
                    <a:pt x="186889" y="52688"/>
                  </a:lnTo>
                  <a:lnTo>
                    <a:pt x="187514" y="7819"/>
                  </a:lnTo>
                  <a:lnTo>
                    <a:pt x="187550" y="0"/>
                  </a:lnTo>
                  <a:lnTo>
                    <a:pt x="187553" y="43133"/>
                  </a:lnTo>
                  <a:lnTo>
                    <a:pt x="190376" y="83920"/>
                  </a:lnTo>
                  <a:lnTo>
                    <a:pt x="195755" y="127921"/>
                  </a:lnTo>
                  <a:lnTo>
                    <a:pt x="196686" y="164843"/>
                  </a:lnTo>
                  <a:lnTo>
                    <a:pt x="202019" y="202594"/>
                  </a:lnTo>
                  <a:lnTo>
                    <a:pt x="212243" y="245672"/>
                  </a:lnTo>
                  <a:lnTo>
                    <a:pt x="217093" y="274051"/>
                  </a:lnTo>
                  <a:lnTo>
                    <a:pt x="241473" y="320006"/>
                  </a:lnTo>
                  <a:lnTo>
                    <a:pt x="242550" y="324211"/>
                  </a:lnTo>
                  <a:lnTo>
                    <a:pt x="249390" y="331706"/>
                  </a:lnTo>
                  <a:lnTo>
                    <a:pt x="260916" y="340085"/>
                  </a:lnTo>
                  <a:lnTo>
                    <a:pt x="273278" y="3421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SMARTInkShape-333"/>
            <p:cNvSpPr/>
            <p:nvPr>
              <p:custDataLst>
                <p:tags r:id="rId48"/>
              </p:custDataLst>
            </p:nvPr>
          </p:nvSpPr>
          <p:spPr>
            <a:xfrm>
              <a:off x="10515600" y="1533525"/>
              <a:ext cx="19051" cy="485440"/>
            </a:xfrm>
            <a:custGeom>
              <a:avLst/>
              <a:gdLst/>
              <a:ahLst/>
              <a:cxnLst/>
              <a:rect l="0" t="0" r="0" b="0"/>
              <a:pathLst>
                <a:path w="19051" h="485440">
                  <a:moveTo>
                    <a:pt x="0" y="0"/>
                  </a:moveTo>
                  <a:lnTo>
                    <a:pt x="0" y="0"/>
                  </a:lnTo>
                  <a:lnTo>
                    <a:pt x="0" y="41832"/>
                  </a:lnTo>
                  <a:lnTo>
                    <a:pt x="5057" y="81994"/>
                  </a:lnTo>
                  <a:lnTo>
                    <a:pt x="8202" y="118251"/>
                  </a:lnTo>
                  <a:lnTo>
                    <a:pt x="9133" y="160861"/>
                  </a:lnTo>
                  <a:lnTo>
                    <a:pt x="9409" y="207001"/>
                  </a:lnTo>
                  <a:lnTo>
                    <a:pt x="9490" y="249129"/>
                  </a:lnTo>
                  <a:lnTo>
                    <a:pt x="9514" y="293479"/>
                  </a:lnTo>
                  <a:lnTo>
                    <a:pt x="9523" y="335077"/>
                  </a:lnTo>
                  <a:lnTo>
                    <a:pt x="9523" y="374214"/>
                  </a:lnTo>
                  <a:lnTo>
                    <a:pt x="9525" y="416701"/>
                  </a:lnTo>
                  <a:lnTo>
                    <a:pt x="10583" y="439674"/>
                  </a:lnTo>
                  <a:lnTo>
                    <a:pt x="19015" y="485439"/>
                  </a:lnTo>
                  <a:lnTo>
                    <a:pt x="19050" y="466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SMARTInkShape-334"/>
            <p:cNvSpPr/>
            <p:nvPr>
              <p:custDataLst>
                <p:tags r:id="rId49"/>
              </p:custDataLst>
            </p:nvPr>
          </p:nvSpPr>
          <p:spPr>
            <a:xfrm>
              <a:off x="10391775" y="1733550"/>
              <a:ext cx="238126" cy="9526"/>
            </a:xfrm>
            <a:custGeom>
              <a:avLst/>
              <a:gdLst/>
              <a:ahLst/>
              <a:cxnLst/>
              <a:rect l="0" t="0" r="0" b="0"/>
              <a:pathLst>
                <a:path w="238126" h="9526">
                  <a:moveTo>
                    <a:pt x="0" y="9525"/>
                  </a:moveTo>
                  <a:lnTo>
                    <a:pt x="0" y="9525"/>
                  </a:lnTo>
                  <a:lnTo>
                    <a:pt x="34172" y="8467"/>
                  </a:lnTo>
                  <a:lnTo>
                    <a:pt x="76937" y="1324"/>
                  </a:lnTo>
                  <a:lnTo>
                    <a:pt x="115506" y="261"/>
                  </a:lnTo>
                  <a:lnTo>
                    <a:pt x="159969" y="52"/>
                  </a:lnTo>
                  <a:lnTo>
                    <a:pt x="195565" y="15"/>
                  </a:lnTo>
                  <a:lnTo>
                    <a:pt x="2381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SMARTInkShape-335"/>
            <p:cNvSpPr/>
            <p:nvPr>
              <p:custDataLst>
                <p:tags r:id="rId50"/>
              </p:custDataLst>
            </p:nvPr>
          </p:nvSpPr>
          <p:spPr>
            <a:xfrm>
              <a:off x="10725150" y="1790700"/>
              <a:ext cx="19051" cy="238126"/>
            </a:xfrm>
            <a:custGeom>
              <a:avLst/>
              <a:gdLst/>
              <a:ahLst/>
              <a:cxnLst/>
              <a:rect l="0" t="0" r="0" b="0"/>
              <a:pathLst>
                <a:path w="19051" h="238126">
                  <a:moveTo>
                    <a:pt x="0" y="0"/>
                  </a:moveTo>
                  <a:lnTo>
                    <a:pt x="0" y="0"/>
                  </a:lnTo>
                  <a:lnTo>
                    <a:pt x="0" y="41777"/>
                  </a:lnTo>
                  <a:lnTo>
                    <a:pt x="0" y="84256"/>
                  </a:lnTo>
                  <a:lnTo>
                    <a:pt x="2823" y="113865"/>
                  </a:lnTo>
                  <a:lnTo>
                    <a:pt x="8643" y="160809"/>
                  </a:lnTo>
                  <a:lnTo>
                    <a:pt x="10323" y="182879"/>
                  </a:lnTo>
                  <a:lnTo>
                    <a:pt x="18782" y="227117"/>
                  </a:lnTo>
                  <a:lnTo>
                    <a:pt x="19050" y="238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SMARTInkShape-336"/>
            <p:cNvSpPr/>
            <p:nvPr>
              <p:custDataLst>
                <p:tags r:id="rId51"/>
              </p:custDataLst>
            </p:nvPr>
          </p:nvSpPr>
          <p:spPr>
            <a:xfrm>
              <a:off x="10753725" y="16383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5" name="SMARTInkShape-337"/>
            <p:cNvSpPr/>
            <p:nvPr>
              <p:custDataLst>
                <p:tags r:id="rId52"/>
              </p:custDataLst>
            </p:nvPr>
          </p:nvSpPr>
          <p:spPr>
            <a:xfrm>
              <a:off x="10839630" y="1696187"/>
              <a:ext cx="235515" cy="321049"/>
            </a:xfrm>
            <a:custGeom>
              <a:avLst/>
              <a:gdLst/>
              <a:ahLst/>
              <a:cxnLst/>
              <a:rect l="0" t="0" r="0" b="0"/>
              <a:pathLst>
                <a:path w="235515" h="321049">
                  <a:moveTo>
                    <a:pt x="142695" y="18313"/>
                  </a:moveTo>
                  <a:lnTo>
                    <a:pt x="142695" y="18313"/>
                  </a:lnTo>
                  <a:lnTo>
                    <a:pt x="147752" y="18313"/>
                  </a:lnTo>
                  <a:lnTo>
                    <a:pt x="153056" y="15491"/>
                  </a:lnTo>
                  <a:lnTo>
                    <a:pt x="161594" y="8904"/>
                  </a:lnTo>
                  <a:lnTo>
                    <a:pt x="140273" y="8798"/>
                  </a:lnTo>
                  <a:lnTo>
                    <a:pt x="101093" y="19548"/>
                  </a:lnTo>
                  <a:lnTo>
                    <a:pt x="56950" y="56857"/>
                  </a:lnTo>
                  <a:lnTo>
                    <a:pt x="31565" y="86957"/>
                  </a:lnTo>
                  <a:lnTo>
                    <a:pt x="13774" y="124535"/>
                  </a:lnTo>
                  <a:lnTo>
                    <a:pt x="2891" y="168804"/>
                  </a:lnTo>
                  <a:lnTo>
                    <a:pt x="427" y="213492"/>
                  </a:lnTo>
                  <a:lnTo>
                    <a:pt x="0" y="245477"/>
                  </a:lnTo>
                  <a:lnTo>
                    <a:pt x="5545" y="262503"/>
                  </a:lnTo>
                  <a:lnTo>
                    <a:pt x="25778" y="296199"/>
                  </a:lnTo>
                  <a:lnTo>
                    <a:pt x="36404" y="305154"/>
                  </a:lnTo>
                  <a:lnTo>
                    <a:pt x="59343" y="316145"/>
                  </a:lnTo>
                  <a:lnTo>
                    <a:pt x="86249" y="321048"/>
                  </a:lnTo>
                  <a:lnTo>
                    <a:pt x="109272" y="317445"/>
                  </a:lnTo>
                  <a:lnTo>
                    <a:pt x="152836" y="300912"/>
                  </a:lnTo>
                  <a:lnTo>
                    <a:pt x="170486" y="288904"/>
                  </a:lnTo>
                  <a:lnTo>
                    <a:pt x="205674" y="246171"/>
                  </a:lnTo>
                  <a:lnTo>
                    <a:pt x="223888" y="207608"/>
                  </a:lnTo>
                  <a:lnTo>
                    <a:pt x="234854" y="163145"/>
                  </a:lnTo>
                  <a:lnTo>
                    <a:pt x="235514" y="143008"/>
                  </a:lnTo>
                  <a:lnTo>
                    <a:pt x="227312" y="104210"/>
                  </a:lnTo>
                  <a:lnTo>
                    <a:pt x="211340" y="57494"/>
                  </a:lnTo>
                  <a:lnTo>
                    <a:pt x="194314" y="35449"/>
                  </a:lnTo>
                  <a:lnTo>
                    <a:pt x="156548" y="7661"/>
                  </a:lnTo>
                  <a:lnTo>
                    <a:pt x="136688" y="1751"/>
                  </a:lnTo>
                  <a:lnTo>
                    <a:pt x="122453" y="0"/>
                  </a:lnTo>
                  <a:lnTo>
                    <a:pt x="85545" y="87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6" name="SMARTInkShape-338"/>
            <p:cNvSpPr/>
            <p:nvPr>
              <p:custDataLst>
                <p:tags r:id="rId53"/>
              </p:custDataLst>
            </p:nvPr>
          </p:nvSpPr>
          <p:spPr>
            <a:xfrm>
              <a:off x="11163300" y="1695450"/>
              <a:ext cx="274164" cy="351814"/>
            </a:xfrm>
            <a:custGeom>
              <a:avLst/>
              <a:gdLst/>
              <a:ahLst/>
              <a:cxnLst/>
              <a:rect l="0" t="0" r="0" b="0"/>
              <a:pathLst>
                <a:path w="274164" h="351814">
                  <a:moveTo>
                    <a:pt x="0" y="0"/>
                  </a:moveTo>
                  <a:lnTo>
                    <a:pt x="0" y="0"/>
                  </a:lnTo>
                  <a:lnTo>
                    <a:pt x="9133" y="0"/>
                  </a:lnTo>
                  <a:lnTo>
                    <a:pt x="14466" y="5056"/>
                  </a:lnTo>
                  <a:lnTo>
                    <a:pt x="17011" y="10361"/>
                  </a:lnTo>
                  <a:lnTo>
                    <a:pt x="20029" y="52263"/>
                  </a:lnTo>
                  <a:lnTo>
                    <a:pt x="27240" y="95861"/>
                  </a:lnTo>
                  <a:lnTo>
                    <a:pt x="28311" y="141075"/>
                  </a:lnTo>
                  <a:lnTo>
                    <a:pt x="28497" y="178207"/>
                  </a:lnTo>
                  <a:lnTo>
                    <a:pt x="28552" y="216021"/>
                  </a:lnTo>
                  <a:lnTo>
                    <a:pt x="28568" y="252977"/>
                  </a:lnTo>
                  <a:lnTo>
                    <a:pt x="28573" y="299191"/>
                  </a:lnTo>
                  <a:lnTo>
                    <a:pt x="28575" y="345454"/>
                  </a:lnTo>
                  <a:lnTo>
                    <a:pt x="28575" y="351813"/>
                  </a:lnTo>
                  <a:lnTo>
                    <a:pt x="28575" y="306648"/>
                  </a:lnTo>
                  <a:lnTo>
                    <a:pt x="28575" y="266660"/>
                  </a:lnTo>
                  <a:lnTo>
                    <a:pt x="33632" y="221297"/>
                  </a:lnTo>
                  <a:lnTo>
                    <a:pt x="46889" y="174343"/>
                  </a:lnTo>
                  <a:lnTo>
                    <a:pt x="64222" y="126916"/>
                  </a:lnTo>
                  <a:lnTo>
                    <a:pt x="82765" y="84407"/>
                  </a:lnTo>
                  <a:lnTo>
                    <a:pt x="121869" y="40017"/>
                  </a:lnTo>
                  <a:lnTo>
                    <a:pt x="136714" y="27310"/>
                  </a:lnTo>
                  <a:lnTo>
                    <a:pt x="161863" y="15265"/>
                  </a:lnTo>
                  <a:lnTo>
                    <a:pt x="196424" y="10281"/>
                  </a:lnTo>
                  <a:lnTo>
                    <a:pt x="209361" y="15505"/>
                  </a:lnTo>
                  <a:lnTo>
                    <a:pt x="234913" y="36106"/>
                  </a:lnTo>
                  <a:lnTo>
                    <a:pt x="248932" y="54325"/>
                  </a:lnTo>
                  <a:lnTo>
                    <a:pt x="259789" y="78185"/>
                  </a:lnTo>
                  <a:lnTo>
                    <a:pt x="266393" y="121238"/>
                  </a:lnTo>
                  <a:lnTo>
                    <a:pt x="273969" y="161414"/>
                  </a:lnTo>
                  <a:lnTo>
                    <a:pt x="274163" y="180748"/>
                  </a:lnTo>
                  <a:lnTo>
                    <a:pt x="268488" y="219030"/>
                  </a:lnTo>
                  <a:lnTo>
                    <a:pt x="266857" y="265860"/>
                  </a:lnTo>
                  <a:lnTo>
                    <a:pt x="265663" y="297281"/>
                  </a:lnTo>
                  <a:lnTo>
                    <a:pt x="257175" y="3143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8" name="SMARTInkShape-339"/>
          <p:cNvSpPr/>
          <p:nvPr>
            <p:custDataLst>
              <p:tags r:id="rId1"/>
            </p:custDataLst>
          </p:nvPr>
        </p:nvSpPr>
        <p:spPr>
          <a:xfrm>
            <a:off x="10334630" y="228600"/>
            <a:ext cx="19046" cy="552112"/>
          </a:xfrm>
          <a:custGeom>
            <a:avLst/>
            <a:gdLst/>
            <a:ahLst/>
            <a:cxnLst/>
            <a:rect l="0" t="0" r="0" b="0"/>
            <a:pathLst>
              <a:path w="19046" h="552112">
                <a:moveTo>
                  <a:pt x="19045" y="0"/>
                </a:moveTo>
                <a:lnTo>
                  <a:pt x="19045" y="0"/>
                </a:lnTo>
                <a:lnTo>
                  <a:pt x="19045" y="45761"/>
                </a:lnTo>
                <a:lnTo>
                  <a:pt x="19045" y="85761"/>
                </a:lnTo>
                <a:lnTo>
                  <a:pt x="19045" y="131126"/>
                </a:lnTo>
                <a:lnTo>
                  <a:pt x="16223" y="165170"/>
                </a:lnTo>
                <a:lnTo>
                  <a:pt x="11441" y="201467"/>
                </a:lnTo>
                <a:lnTo>
                  <a:pt x="5788" y="238766"/>
                </a:lnTo>
                <a:lnTo>
                  <a:pt x="2569" y="273688"/>
                </a:lnTo>
                <a:lnTo>
                  <a:pt x="1139" y="306847"/>
                </a:lnTo>
                <a:lnTo>
                  <a:pt x="503" y="339224"/>
                </a:lnTo>
                <a:lnTo>
                  <a:pt x="221" y="371252"/>
                </a:lnTo>
                <a:lnTo>
                  <a:pt x="62" y="416212"/>
                </a:lnTo>
                <a:lnTo>
                  <a:pt x="15" y="456344"/>
                </a:lnTo>
                <a:lnTo>
                  <a:pt x="0" y="497718"/>
                </a:lnTo>
                <a:lnTo>
                  <a:pt x="1054" y="526273"/>
                </a:lnTo>
                <a:lnTo>
                  <a:pt x="9404" y="552111"/>
                </a:lnTo>
                <a:lnTo>
                  <a:pt x="9520" y="54292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9" name="SMARTInkShape-Group70"/>
          <p:cNvGrpSpPr/>
          <p:nvPr/>
        </p:nvGrpSpPr>
        <p:grpSpPr>
          <a:xfrm>
            <a:off x="8250140" y="153153"/>
            <a:ext cx="2979802" cy="1313698"/>
            <a:chOff x="8250140" y="153153"/>
            <a:chExt cx="2979802" cy="1313698"/>
          </a:xfrm>
        </p:grpSpPr>
        <p:sp>
          <p:nvSpPr>
            <p:cNvPr id="369" name="SMARTInkShape-340"/>
            <p:cNvSpPr/>
            <p:nvPr>
              <p:custDataLst>
                <p:tags r:id="rId22"/>
              </p:custDataLst>
            </p:nvPr>
          </p:nvSpPr>
          <p:spPr>
            <a:xfrm>
              <a:off x="8298322" y="276403"/>
              <a:ext cx="587631" cy="568598"/>
            </a:xfrm>
            <a:custGeom>
              <a:avLst/>
              <a:gdLst/>
              <a:ahLst/>
              <a:cxnLst/>
              <a:rect l="0" t="0" r="0" b="0"/>
              <a:pathLst>
                <a:path w="587631" h="568598">
                  <a:moveTo>
                    <a:pt x="217028" y="56972"/>
                  </a:moveTo>
                  <a:lnTo>
                    <a:pt x="217028" y="56972"/>
                  </a:lnTo>
                  <a:lnTo>
                    <a:pt x="217028" y="94666"/>
                  </a:lnTo>
                  <a:lnTo>
                    <a:pt x="217028" y="48725"/>
                  </a:lnTo>
                  <a:lnTo>
                    <a:pt x="211972" y="31010"/>
                  </a:lnTo>
                  <a:lnTo>
                    <a:pt x="200781" y="13665"/>
                  </a:lnTo>
                  <a:lnTo>
                    <a:pt x="194638" y="6680"/>
                  </a:lnTo>
                  <a:lnTo>
                    <a:pt x="188380" y="2870"/>
                  </a:lnTo>
                  <a:lnTo>
                    <a:pt x="175739" y="424"/>
                  </a:lnTo>
                  <a:lnTo>
                    <a:pt x="161168" y="0"/>
                  </a:lnTo>
                  <a:lnTo>
                    <a:pt x="149514" y="5546"/>
                  </a:lnTo>
                  <a:lnTo>
                    <a:pt x="118493" y="33384"/>
                  </a:lnTo>
                  <a:lnTo>
                    <a:pt x="86839" y="76679"/>
                  </a:lnTo>
                  <a:lnTo>
                    <a:pt x="61450" y="122914"/>
                  </a:lnTo>
                  <a:lnTo>
                    <a:pt x="42402" y="166586"/>
                  </a:lnTo>
                  <a:lnTo>
                    <a:pt x="24411" y="214099"/>
                  </a:lnTo>
                  <a:lnTo>
                    <a:pt x="15709" y="249573"/>
                  </a:lnTo>
                  <a:lnTo>
                    <a:pt x="8314" y="283683"/>
                  </a:lnTo>
                  <a:lnTo>
                    <a:pt x="2558" y="316483"/>
                  </a:lnTo>
                  <a:lnTo>
                    <a:pt x="0" y="348699"/>
                  </a:lnTo>
                  <a:lnTo>
                    <a:pt x="1685" y="380656"/>
                  </a:lnTo>
                  <a:lnTo>
                    <a:pt x="8583" y="422753"/>
                  </a:lnTo>
                  <a:lnTo>
                    <a:pt x="20153" y="458157"/>
                  </a:lnTo>
                  <a:lnTo>
                    <a:pt x="43025" y="502990"/>
                  </a:lnTo>
                  <a:lnTo>
                    <a:pt x="75530" y="534815"/>
                  </a:lnTo>
                  <a:lnTo>
                    <a:pt x="112526" y="558662"/>
                  </a:lnTo>
                  <a:lnTo>
                    <a:pt x="131424" y="565695"/>
                  </a:lnTo>
                  <a:lnTo>
                    <a:pt x="159914" y="568597"/>
                  </a:lnTo>
                  <a:lnTo>
                    <a:pt x="188464" y="562165"/>
                  </a:lnTo>
                  <a:lnTo>
                    <a:pt x="223733" y="541565"/>
                  </a:lnTo>
                  <a:lnTo>
                    <a:pt x="264478" y="502179"/>
                  </a:lnTo>
                  <a:lnTo>
                    <a:pt x="285886" y="466992"/>
                  </a:lnTo>
                  <a:lnTo>
                    <a:pt x="304575" y="424581"/>
                  </a:lnTo>
                  <a:lnTo>
                    <a:pt x="317286" y="384733"/>
                  </a:lnTo>
                  <a:lnTo>
                    <a:pt x="327755" y="346115"/>
                  </a:lnTo>
                  <a:lnTo>
                    <a:pt x="337560" y="308920"/>
                  </a:lnTo>
                  <a:lnTo>
                    <a:pt x="348481" y="262619"/>
                  </a:lnTo>
                  <a:lnTo>
                    <a:pt x="350212" y="222287"/>
                  </a:lnTo>
                  <a:lnTo>
                    <a:pt x="349209" y="217982"/>
                  </a:lnTo>
                  <a:lnTo>
                    <a:pt x="347482" y="215112"/>
                  </a:lnTo>
                  <a:lnTo>
                    <a:pt x="345273" y="213199"/>
                  </a:lnTo>
                  <a:lnTo>
                    <a:pt x="342817" y="208250"/>
                  </a:lnTo>
                  <a:lnTo>
                    <a:pt x="342163" y="205449"/>
                  </a:lnTo>
                  <a:lnTo>
                    <a:pt x="340668" y="204640"/>
                  </a:lnTo>
                  <a:lnTo>
                    <a:pt x="338613" y="205159"/>
                  </a:lnTo>
                  <a:lnTo>
                    <a:pt x="336185" y="206563"/>
                  </a:lnTo>
                  <a:lnTo>
                    <a:pt x="334566" y="209616"/>
                  </a:lnTo>
                  <a:lnTo>
                    <a:pt x="323978" y="250680"/>
                  </a:lnTo>
                  <a:lnTo>
                    <a:pt x="322090" y="296578"/>
                  </a:lnTo>
                  <a:lnTo>
                    <a:pt x="321860" y="343642"/>
                  </a:lnTo>
                  <a:lnTo>
                    <a:pt x="321814" y="388647"/>
                  </a:lnTo>
                  <a:lnTo>
                    <a:pt x="331919" y="418418"/>
                  </a:lnTo>
                  <a:lnTo>
                    <a:pt x="360399" y="463659"/>
                  </a:lnTo>
                  <a:lnTo>
                    <a:pt x="379100" y="481919"/>
                  </a:lnTo>
                  <a:lnTo>
                    <a:pt x="411780" y="506475"/>
                  </a:lnTo>
                  <a:lnTo>
                    <a:pt x="443645" y="512652"/>
                  </a:lnTo>
                  <a:lnTo>
                    <a:pt x="458505" y="512438"/>
                  </a:lnTo>
                  <a:lnTo>
                    <a:pt x="498163" y="500826"/>
                  </a:lnTo>
                  <a:lnTo>
                    <a:pt x="533985" y="472328"/>
                  </a:lnTo>
                  <a:lnTo>
                    <a:pt x="549457" y="455358"/>
                  </a:lnTo>
                  <a:lnTo>
                    <a:pt x="568011" y="415771"/>
                  </a:lnTo>
                  <a:lnTo>
                    <a:pt x="578552" y="377066"/>
                  </a:lnTo>
                  <a:lnTo>
                    <a:pt x="585554" y="334906"/>
                  </a:lnTo>
                  <a:lnTo>
                    <a:pt x="587630" y="292781"/>
                  </a:lnTo>
                  <a:lnTo>
                    <a:pt x="585423" y="246786"/>
                  </a:lnTo>
                  <a:lnTo>
                    <a:pt x="575243" y="202466"/>
                  </a:lnTo>
                  <a:lnTo>
                    <a:pt x="561643" y="162523"/>
                  </a:lnTo>
                  <a:lnTo>
                    <a:pt x="542510" y="116157"/>
                  </a:lnTo>
                  <a:lnTo>
                    <a:pt x="519490" y="91206"/>
                  </a:lnTo>
                  <a:lnTo>
                    <a:pt x="497617" y="75465"/>
                  </a:lnTo>
                  <a:lnTo>
                    <a:pt x="472674" y="69154"/>
                  </a:lnTo>
                  <a:lnTo>
                    <a:pt x="457296" y="70500"/>
                  </a:lnTo>
                  <a:lnTo>
                    <a:pt x="433916" y="80030"/>
                  </a:lnTo>
                  <a:lnTo>
                    <a:pt x="397571" y="107270"/>
                  </a:lnTo>
                  <a:lnTo>
                    <a:pt x="366364" y="144283"/>
                  </a:lnTo>
                  <a:lnTo>
                    <a:pt x="336367" y="191262"/>
                  </a:lnTo>
                  <a:lnTo>
                    <a:pt x="314567" y="236251"/>
                  </a:lnTo>
                  <a:lnTo>
                    <a:pt x="306254" y="266020"/>
                  </a:lnTo>
                  <a:lnTo>
                    <a:pt x="303790" y="289892"/>
                  </a:lnTo>
                  <a:lnTo>
                    <a:pt x="308117" y="310370"/>
                  </a:lnTo>
                  <a:lnTo>
                    <a:pt x="321803" y="3427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SMARTInkShape-341"/>
            <p:cNvSpPr/>
            <p:nvPr>
              <p:custDataLst>
                <p:tags r:id="rId23"/>
              </p:custDataLst>
            </p:nvPr>
          </p:nvSpPr>
          <p:spPr>
            <a:xfrm>
              <a:off x="8924925" y="342900"/>
              <a:ext cx="266701" cy="445610"/>
            </a:xfrm>
            <a:custGeom>
              <a:avLst/>
              <a:gdLst/>
              <a:ahLst/>
              <a:cxnLst/>
              <a:rect l="0" t="0" r="0" b="0"/>
              <a:pathLst>
                <a:path w="266701" h="445610">
                  <a:moveTo>
                    <a:pt x="0" y="0"/>
                  </a:moveTo>
                  <a:lnTo>
                    <a:pt x="0" y="0"/>
                  </a:lnTo>
                  <a:lnTo>
                    <a:pt x="6546" y="15209"/>
                  </a:lnTo>
                  <a:lnTo>
                    <a:pt x="10322" y="60741"/>
                  </a:lnTo>
                  <a:lnTo>
                    <a:pt x="15994" y="100312"/>
                  </a:lnTo>
                  <a:lnTo>
                    <a:pt x="18145" y="140377"/>
                  </a:lnTo>
                  <a:lnTo>
                    <a:pt x="18782" y="184233"/>
                  </a:lnTo>
                  <a:lnTo>
                    <a:pt x="18970" y="225567"/>
                  </a:lnTo>
                  <a:lnTo>
                    <a:pt x="19027" y="269800"/>
                  </a:lnTo>
                  <a:lnTo>
                    <a:pt x="20102" y="310187"/>
                  </a:lnTo>
                  <a:lnTo>
                    <a:pt x="25594" y="347906"/>
                  </a:lnTo>
                  <a:lnTo>
                    <a:pt x="28183" y="394398"/>
                  </a:lnTo>
                  <a:lnTo>
                    <a:pt x="28541" y="429701"/>
                  </a:lnTo>
                  <a:lnTo>
                    <a:pt x="31383" y="437217"/>
                  </a:lnTo>
                  <a:lnTo>
                    <a:pt x="36773" y="445609"/>
                  </a:lnTo>
                  <a:lnTo>
                    <a:pt x="37215" y="445240"/>
                  </a:lnTo>
                  <a:lnTo>
                    <a:pt x="38078" y="405862"/>
                  </a:lnTo>
                  <a:lnTo>
                    <a:pt x="38093" y="371551"/>
                  </a:lnTo>
                  <a:lnTo>
                    <a:pt x="38098" y="328341"/>
                  </a:lnTo>
                  <a:lnTo>
                    <a:pt x="39158" y="280966"/>
                  </a:lnTo>
                  <a:lnTo>
                    <a:pt x="43156" y="245524"/>
                  </a:lnTo>
                  <a:lnTo>
                    <a:pt x="45638" y="208605"/>
                  </a:lnTo>
                  <a:lnTo>
                    <a:pt x="47800" y="173147"/>
                  </a:lnTo>
                  <a:lnTo>
                    <a:pt x="56026" y="128326"/>
                  </a:lnTo>
                  <a:lnTo>
                    <a:pt x="71399" y="84119"/>
                  </a:lnTo>
                  <a:lnTo>
                    <a:pt x="92733" y="42486"/>
                  </a:lnTo>
                  <a:lnTo>
                    <a:pt x="101540" y="28408"/>
                  </a:lnTo>
                  <a:lnTo>
                    <a:pt x="112509" y="18623"/>
                  </a:lnTo>
                  <a:lnTo>
                    <a:pt x="124440" y="13569"/>
                  </a:lnTo>
                  <a:lnTo>
                    <a:pt x="130585" y="12221"/>
                  </a:lnTo>
                  <a:lnTo>
                    <a:pt x="143057" y="13545"/>
                  </a:lnTo>
                  <a:lnTo>
                    <a:pt x="154598" y="17662"/>
                  </a:lnTo>
                  <a:lnTo>
                    <a:pt x="163254" y="23019"/>
                  </a:lnTo>
                  <a:lnTo>
                    <a:pt x="189044" y="59659"/>
                  </a:lnTo>
                  <a:lnTo>
                    <a:pt x="201828" y="96581"/>
                  </a:lnTo>
                  <a:lnTo>
                    <a:pt x="212319" y="141035"/>
                  </a:lnTo>
                  <a:lnTo>
                    <a:pt x="217074" y="182664"/>
                  </a:lnTo>
                  <a:lnTo>
                    <a:pt x="223538" y="226866"/>
                  </a:lnTo>
                  <a:lnTo>
                    <a:pt x="232156" y="268421"/>
                  </a:lnTo>
                  <a:lnTo>
                    <a:pt x="241413" y="307544"/>
                  </a:lnTo>
                  <a:lnTo>
                    <a:pt x="252964" y="350027"/>
                  </a:lnTo>
                  <a:lnTo>
                    <a:pt x="257011" y="392925"/>
                  </a:lnTo>
                  <a:lnTo>
                    <a:pt x="258124" y="395300"/>
                  </a:lnTo>
                  <a:lnTo>
                    <a:pt x="259924" y="396883"/>
                  </a:lnTo>
                  <a:lnTo>
                    <a:pt x="262182" y="397939"/>
                  </a:lnTo>
                  <a:lnTo>
                    <a:pt x="263689" y="397584"/>
                  </a:lnTo>
                  <a:lnTo>
                    <a:pt x="264692" y="396289"/>
                  </a:lnTo>
                  <a:lnTo>
                    <a:pt x="266700" y="390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1" name="SMARTInkShape-342"/>
            <p:cNvSpPr/>
            <p:nvPr>
              <p:custDataLst>
                <p:tags r:id="rId24"/>
              </p:custDataLst>
            </p:nvPr>
          </p:nvSpPr>
          <p:spPr>
            <a:xfrm>
              <a:off x="9242130" y="153153"/>
              <a:ext cx="254296" cy="608848"/>
            </a:xfrm>
            <a:custGeom>
              <a:avLst/>
              <a:gdLst/>
              <a:ahLst/>
              <a:cxnLst/>
              <a:rect l="0" t="0" r="0" b="0"/>
              <a:pathLst>
                <a:path w="254296" h="608848">
                  <a:moveTo>
                    <a:pt x="168570" y="256422"/>
                  </a:moveTo>
                  <a:lnTo>
                    <a:pt x="168570" y="256422"/>
                  </a:lnTo>
                  <a:lnTo>
                    <a:pt x="168570" y="261478"/>
                  </a:lnTo>
                  <a:lnTo>
                    <a:pt x="169629" y="262968"/>
                  </a:lnTo>
                  <a:lnTo>
                    <a:pt x="171392" y="263961"/>
                  </a:lnTo>
                  <a:lnTo>
                    <a:pt x="173627" y="264623"/>
                  </a:lnTo>
                  <a:lnTo>
                    <a:pt x="187868" y="276134"/>
                  </a:lnTo>
                  <a:lnTo>
                    <a:pt x="193022" y="282116"/>
                  </a:lnTo>
                  <a:lnTo>
                    <a:pt x="197141" y="294508"/>
                  </a:lnTo>
                  <a:lnTo>
                    <a:pt x="192088" y="294518"/>
                  </a:lnTo>
                  <a:lnTo>
                    <a:pt x="190598" y="293461"/>
                  </a:lnTo>
                  <a:lnTo>
                    <a:pt x="189605" y="291698"/>
                  </a:lnTo>
                  <a:lnTo>
                    <a:pt x="182957" y="276208"/>
                  </a:lnTo>
                  <a:lnTo>
                    <a:pt x="152669" y="235127"/>
                  </a:lnTo>
                  <a:lnTo>
                    <a:pt x="131760" y="223749"/>
                  </a:lnTo>
                  <a:lnTo>
                    <a:pt x="126038" y="222998"/>
                  </a:lnTo>
                  <a:lnTo>
                    <a:pt x="100436" y="226999"/>
                  </a:lnTo>
                  <a:lnTo>
                    <a:pt x="84646" y="237709"/>
                  </a:lnTo>
                  <a:lnTo>
                    <a:pt x="61407" y="261349"/>
                  </a:lnTo>
                  <a:lnTo>
                    <a:pt x="37035" y="304696"/>
                  </a:lnTo>
                  <a:lnTo>
                    <a:pt x="20331" y="348821"/>
                  </a:lnTo>
                  <a:lnTo>
                    <a:pt x="6839" y="394853"/>
                  </a:lnTo>
                  <a:lnTo>
                    <a:pt x="0" y="436080"/>
                  </a:lnTo>
                  <a:lnTo>
                    <a:pt x="796" y="472285"/>
                  </a:lnTo>
                  <a:lnTo>
                    <a:pt x="10546" y="518019"/>
                  </a:lnTo>
                  <a:lnTo>
                    <a:pt x="30268" y="559156"/>
                  </a:lnTo>
                  <a:lnTo>
                    <a:pt x="42192" y="574767"/>
                  </a:lnTo>
                  <a:lnTo>
                    <a:pt x="82870" y="601735"/>
                  </a:lnTo>
                  <a:lnTo>
                    <a:pt x="93792" y="605686"/>
                  </a:lnTo>
                  <a:lnTo>
                    <a:pt x="123107" y="608223"/>
                  </a:lnTo>
                  <a:lnTo>
                    <a:pt x="145104" y="603605"/>
                  </a:lnTo>
                  <a:lnTo>
                    <a:pt x="155672" y="595581"/>
                  </a:lnTo>
                  <a:lnTo>
                    <a:pt x="188161" y="550532"/>
                  </a:lnTo>
                  <a:lnTo>
                    <a:pt x="199501" y="530013"/>
                  </a:lnTo>
                  <a:lnTo>
                    <a:pt x="211836" y="488710"/>
                  </a:lnTo>
                  <a:lnTo>
                    <a:pt x="221136" y="442958"/>
                  </a:lnTo>
                  <a:lnTo>
                    <a:pt x="223683" y="411646"/>
                  </a:lnTo>
                  <a:lnTo>
                    <a:pt x="224815" y="377269"/>
                  </a:lnTo>
                  <a:lnTo>
                    <a:pt x="225318" y="341882"/>
                  </a:lnTo>
                  <a:lnTo>
                    <a:pt x="225541" y="308515"/>
                  </a:lnTo>
                  <a:lnTo>
                    <a:pt x="225640" y="273225"/>
                  </a:lnTo>
                  <a:lnTo>
                    <a:pt x="225684" y="237431"/>
                  </a:lnTo>
                  <a:lnTo>
                    <a:pt x="225704" y="203885"/>
                  </a:lnTo>
                  <a:lnTo>
                    <a:pt x="225713" y="171336"/>
                  </a:lnTo>
                  <a:lnTo>
                    <a:pt x="222895" y="126084"/>
                  </a:lnTo>
                  <a:lnTo>
                    <a:pt x="218180" y="85864"/>
                  </a:lnTo>
                  <a:lnTo>
                    <a:pt x="216587" y="44461"/>
                  </a:lnTo>
                  <a:lnTo>
                    <a:pt x="206789" y="0"/>
                  </a:lnTo>
                  <a:lnTo>
                    <a:pt x="205619" y="16596"/>
                  </a:lnTo>
                  <a:lnTo>
                    <a:pt x="199132" y="41088"/>
                  </a:lnTo>
                  <a:lnTo>
                    <a:pt x="200556" y="69852"/>
                  </a:lnTo>
                  <a:lnTo>
                    <a:pt x="204858" y="105187"/>
                  </a:lnTo>
                  <a:lnTo>
                    <a:pt x="206134" y="145289"/>
                  </a:lnTo>
                  <a:lnTo>
                    <a:pt x="206510" y="190685"/>
                  </a:lnTo>
                  <a:lnTo>
                    <a:pt x="209445" y="237650"/>
                  </a:lnTo>
                  <a:lnTo>
                    <a:pt x="214195" y="285079"/>
                  </a:lnTo>
                  <a:lnTo>
                    <a:pt x="218424" y="332646"/>
                  </a:lnTo>
                  <a:lnTo>
                    <a:pt x="223558" y="380254"/>
                  </a:lnTo>
                  <a:lnTo>
                    <a:pt x="225080" y="425052"/>
                  </a:lnTo>
                  <a:lnTo>
                    <a:pt x="228352" y="465136"/>
                  </a:lnTo>
                  <a:lnTo>
                    <a:pt x="233884" y="511550"/>
                  </a:lnTo>
                  <a:lnTo>
                    <a:pt x="241522" y="551293"/>
                  </a:lnTo>
                  <a:lnTo>
                    <a:pt x="246950" y="584073"/>
                  </a:lnTo>
                  <a:lnTo>
                    <a:pt x="252120" y="597626"/>
                  </a:lnTo>
                  <a:lnTo>
                    <a:pt x="254295" y="6088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2" name="SMARTInkShape-343"/>
            <p:cNvSpPr/>
            <p:nvPr>
              <p:custDataLst>
                <p:tags r:id="rId25"/>
              </p:custDataLst>
            </p:nvPr>
          </p:nvSpPr>
          <p:spPr>
            <a:xfrm>
              <a:off x="9572893" y="361950"/>
              <a:ext cx="199758" cy="436044"/>
            </a:xfrm>
            <a:custGeom>
              <a:avLst/>
              <a:gdLst/>
              <a:ahLst/>
              <a:cxnLst/>
              <a:rect l="0" t="0" r="0" b="0"/>
              <a:pathLst>
                <a:path w="199758" h="436044">
                  <a:moveTo>
                    <a:pt x="18782" y="0"/>
                  </a:moveTo>
                  <a:lnTo>
                    <a:pt x="18782" y="0"/>
                  </a:lnTo>
                  <a:lnTo>
                    <a:pt x="17724" y="42815"/>
                  </a:lnTo>
                  <a:lnTo>
                    <a:pt x="10581" y="86346"/>
                  </a:lnTo>
                  <a:lnTo>
                    <a:pt x="8460" y="132610"/>
                  </a:lnTo>
                  <a:lnTo>
                    <a:pt x="2789" y="175229"/>
                  </a:lnTo>
                  <a:lnTo>
                    <a:pt x="637" y="215138"/>
                  </a:lnTo>
                  <a:lnTo>
                    <a:pt x="0" y="253774"/>
                  </a:lnTo>
                  <a:lnTo>
                    <a:pt x="870" y="290975"/>
                  </a:lnTo>
                  <a:lnTo>
                    <a:pt x="7287" y="335348"/>
                  </a:lnTo>
                  <a:lnTo>
                    <a:pt x="10498" y="358593"/>
                  </a:lnTo>
                  <a:lnTo>
                    <a:pt x="30600" y="404076"/>
                  </a:lnTo>
                  <a:lnTo>
                    <a:pt x="40262" y="415245"/>
                  </a:lnTo>
                  <a:lnTo>
                    <a:pt x="63713" y="431039"/>
                  </a:lnTo>
                  <a:lnTo>
                    <a:pt x="82425" y="436043"/>
                  </a:lnTo>
                  <a:lnTo>
                    <a:pt x="92223" y="434391"/>
                  </a:lnTo>
                  <a:lnTo>
                    <a:pt x="101165" y="429071"/>
                  </a:lnTo>
                  <a:lnTo>
                    <a:pt x="130303" y="402448"/>
                  </a:lnTo>
                  <a:lnTo>
                    <a:pt x="148840" y="361404"/>
                  </a:lnTo>
                  <a:lnTo>
                    <a:pt x="164679" y="318632"/>
                  </a:lnTo>
                  <a:lnTo>
                    <a:pt x="176546" y="272445"/>
                  </a:lnTo>
                  <a:lnTo>
                    <a:pt x="185707" y="225246"/>
                  </a:lnTo>
                  <a:lnTo>
                    <a:pt x="189950" y="179863"/>
                  </a:lnTo>
                  <a:lnTo>
                    <a:pt x="196379" y="144310"/>
                  </a:lnTo>
                  <a:lnTo>
                    <a:pt x="199090" y="100551"/>
                  </a:lnTo>
                  <a:lnTo>
                    <a:pt x="199731" y="53319"/>
                  </a:lnTo>
                  <a:lnTo>
                    <a:pt x="199757" y="47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SMARTInkShape-344"/>
            <p:cNvSpPr/>
            <p:nvPr>
              <p:custDataLst>
                <p:tags r:id="rId26"/>
              </p:custDataLst>
            </p:nvPr>
          </p:nvSpPr>
          <p:spPr>
            <a:xfrm>
              <a:off x="9851922" y="347306"/>
              <a:ext cx="263618" cy="503384"/>
            </a:xfrm>
            <a:custGeom>
              <a:avLst/>
              <a:gdLst/>
              <a:ahLst/>
              <a:cxnLst/>
              <a:rect l="0" t="0" r="0" b="0"/>
              <a:pathLst>
                <a:path w="263618" h="503384">
                  <a:moveTo>
                    <a:pt x="244578" y="33694"/>
                  </a:moveTo>
                  <a:lnTo>
                    <a:pt x="244578" y="33694"/>
                  </a:lnTo>
                  <a:lnTo>
                    <a:pt x="252780" y="41895"/>
                  </a:lnTo>
                  <a:lnTo>
                    <a:pt x="263617" y="43218"/>
                  </a:lnTo>
                  <a:lnTo>
                    <a:pt x="231828" y="11420"/>
                  </a:lnTo>
                  <a:lnTo>
                    <a:pt x="222684" y="7919"/>
                  </a:lnTo>
                  <a:lnTo>
                    <a:pt x="192346" y="0"/>
                  </a:lnTo>
                  <a:lnTo>
                    <a:pt x="147004" y="5589"/>
                  </a:lnTo>
                  <a:lnTo>
                    <a:pt x="118099" y="18186"/>
                  </a:lnTo>
                  <a:lnTo>
                    <a:pt x="87185" y="40744"/>
                  </a:lnTo>
                  <a:lnTo>
                    <a:pt x="54257" y="85070"/>
                  </a:lnTo>
                  <a:lnTo>
                    <a:pt x="35081" y="120530"/>
                  </a:lnTo>
                  <a:lnTo>
                    <a:pt x="18817" y="157848"/>
                  </a:lnTo>
                  <a:lnTo>
                    <a:pt x="7295" y="198539"/>
                  </a:lnTo>
                  <a:lnTo>
                    <a:pt x="0" y="241287"/>
                  </a:lnTo>
                  <a:lnTo>
                    <a:pt x="660" y="283586"/>
                  </a:lnTo>
                  <a:lnTo>
                    <a:pt x="7558" y="326811"/>
                  </a:lnTo>
                  <a:lnTo>
                    <a:pt x="16306" y="366430"/>
                  </a:lnTo>
                  <a:lnTo>
                    <a:pt x="28422" y="402157"/>
                  </a:lnTo>
                  <a:lnTo>
                    <a:pt x="51480" y="442674"/>
                  </a:lnTo>
                  <a:lnTo>
                    <a:pt x="97254" y="487109"/>
                  </a:lnTo>
                  <a:lnTo>
                    <a:pt x="122258" y="501532"/>
                  </a:lnTo>
                  <a:lnTo>
                    <a:pt x="140471" y="503383"/>
                  </a:lnTo>
                  <a:lnTo>
                    <a:pt x="186458" y="493205"/>
                  </a:lnTo>
                  <a:lnTo>
                    <a:pt x="235053" y="47184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SMARTInkShape-345"/>
            <p:cNvSpPr/>
            <p:nvPr>
              <p:custDataLst>
                <p:tags r:id="rId27"/>
              </p:custDataLst>
            </p:nvPr>
          </p:nvSpPr>
          <p:spPr>
            <a:xfrm>
              <a:off x="10153650" y="476377"/>
              <a:ext cx="389138" cy="365914"/>
            </a:xfrm>
            <a:custGeom>
              <a:avLst/>
              <a:gdLst/>
              <a:ahLst/>
              <a:cxnLst/>
              <a:rect l="0" t="0" r="0" b="0"/>
              <a:pathLst>
                <a:path w="389138" h="365914">
                  <a:moveTo>
                    <a:pt x="0" y="37973"/>
                  </a:moveTo>
                  <a:lnTo>
                    <a:pt x="0" y="37973"/>
                  </a:lnTo>
                  <a:lnTo>
                    <a:pt x="43847" y="37973"/>
                  </a:lnTo>
                  <a:lnTo>
                    <a:pt x="89304" y="37973"/>
                  </a:lnTo>
                  <a:lnTo>
                    <a:pt x="132176" y="32917"/>
                  </a:lnTo>
                  <a:lnTo>
                    <a:pt x="178822" y="28272"/>
                  </a:lnTo>
                  <a:lnTo>
                    <a:pt x="225980" y="21083"/>
                  </a:lnTo>
                  <a:lnTo>
                    <a:pt x="266182" y="14293"/>
                  </a:lnTo>
                  <a:lnTo>
                    <a:pt x="306718" y="7220"/>
                  </a:lnTo>
                  <a:lnTo>
                    <a:pt x="351758" y="518"/>
                  </a:lnTo>
                  <a:lnTo>
                    <a:pt x="372636" y="0"/>
                  </a:lnTo>
                  <a:lnTo>
                    <a:pt x="375425" y="1016"/>
                  </a:lnTo>
                  <a:lnTo>
                    <a:pt x="377284" y="2752"/>
                  </a:lnTo>
                  <a:lnTo>
                    <a:pt x="379347" y="7502"/>
                  </a:lnTo>
                  <a:lnTo>
                    <a:pt x="381570" y="16127"/>
                  </a:lnTo>
                  <a:lnTo>
                    <a:pt x="385839" y="22266"/>
                  </a:lnTo>
                  <a:lnTo>
                    <a:pt x="389137" y="41786"/>
                  </a:lnTo>
                  <a:lnTo>
                    <a:pt x="387519" y="88922"/>
                  </a:lnTo>
                  <a:lnTo>
                    <a:pt x="380109" y="124683"/>
                  </a:lnTo>
                  <a:lnTo>
                    <a:pt x="374033" y="162090"/>
                  </a:lnTo>
                  <a:lnTo>
                    <a:pt x="372233" y="199984"/>
                  </a:lnTo>
                  <a:lnTo>
                    <a:pt x="371625" y="245659"/>
                  </a:lnTo>
                  <a:lnTo>
                    <a:pt x="364959" y="285255"/>
                  </a:lnTo>
                  <a:lnTo>
                    <a:pt x="362347" y="328143"/>
                  </a:lnTo>
                  <a:lnTo>
                    <a:pt x="362068" y="343495"/>
                  </a:lnTo>
                  <a:lnTo>
                    <a:pt x="364824" y="351208"/>
                  </a:lnTo>
                  <a:lnTo>
                    <a:pt x="368519" y="358163"/>
                  </a:lnTo>
                  <a:lnTo>
                    <a:pt x="370599" y="365913"/>
                  </a:lnTo>
                  <a:lnTo>
                    <a:pt x="370891" y="365608"/>
                  </a:lnTo>
                  <a:lnTo>
                    <a:pt x="371475" y="3522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SMARTInkShape-346"/>
            <p:cNvSpPr/>
            <p:nvPr>
              <p:custDataLst>
                <p:tags r:id="rId28"/>
              </p:custDataLst>
            </p:nvPr>
          </p:nvSpPr>
          <p:spPr>
            <a:xfrm>
              <a:off x="10525125" y="3429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SMARTInkShape-347"/>
            <p:cNvSpPr/>
            <p:nvPr>
              <p:custDataLst>
                <p:tags r:id="rId29"/>
              </p:custDataLst>
            </p:nvPr>
          </p:nvSpPr>
          <p:spPr>
            <a:xfrm>
              <a:off x="10630949" y="447675"/>
              <a:ext cx="254569" cy="398508"/>
            </a:xfrm>
            <a:custGeom>
              <a:avLst/>
              <a:gdLst/>
              <a:ahLst/>
              <a:cxnLst/>
              <a:rect l="0" t="0" r="0" b="0"/>
              <a:pathLst>
                <a:path w="254569" h="398508">
                  <a:moveTo>
                    <a:pt x="160876" y="0"/>
                  </a:moveTo>
                  <a:lnTo>
                    <a:pt x="160876" y="0"/>
                  </a:lnTo>
                  <a:lnTo>
                    <a:pt x="155819" y="5056"/>
                  </a:lnTo>
                  <a:lnTo>
                    <a:pt x="153337" y="10361"/>
                  </a:lnTo>
                  <a:lnTo>
                    <a:pt x="138210" y="53257"/>
                  </a:lnTo>
                  <a:lnTo>
                    <a:pt x="101249" y="97068"/>
                  </a:lnTo>
                  <a:lnTo>
                    <a:pt x="71683" y="134768"/>
                  </a:lnTo>
                  <a:lnTo>
                    <a:pt x="42011" y="179060"/>
                  </a:lnTo>
                  <a:lnTo>
                    <a:pt x="20274" y="218697"/>
                  </a:lnTo>
                  <a:lnTo>
                    <a:pt x="4261" y="263646"/>
                  </a:lnTo>
                  <a:lnTo>
                    <a:pt x="0" y="304197"/>
                  </a:lnTo>
                  <a:lnTo>
                    <a:pt x="475" y="322523"/>
                  </a:lnTo>
                  <a:lnTo>
                    <a:pt x="12270" y="358182"/>
                  </a:lnTo>
                  <a:lnTo>
                    <a:pt x="26416" y="377649"/>
                  </a:lnTo>
                  <a:lnTo>
                    <a:pt x="44013" y="391766"/>
                  </a:lnTo>
                  <a:lnTo>
                    <a:pt x="67689" y="397595"/>
                  </a:lnTo>
                  <a:lnTo>
                    <a:pt x="104133" y="398507"/>
                  </a:lnTo>
                  <a:lnTo>
                    <a:pt x="151404" y="386729"/>
                  </a:lnTo>
                  <a:lnTo>
                    <a:pt x="179942" y="372584"/>
                  </a:lnTo>
                  <a:lnTo>
                    <a:pt x="203449" y="349931"/>
                  </a:lnTo>
                  <a:lnTo>
                    <a:pt x="223809" y="306228"/>
                  </a:lnTo>
                  <a:lnTo>
                    <a:pt x="239966" y="269357"/>
                  </a:lnTo>
                  <a:lnTo>
                    <a:pt x="250867" y="230563"/>
                  </a:lnTo>
                  <a:lnTo>
                    <a:pt x="254568" y="187084"/>
                  </a:lnTo>
                  <a:lnTo>
                    <a:pt x="253548" y="147977"/>
                  </a:lnTo>
                  <a:lnTo>
                    <a:pt x="234606" y="100978"/>
                  </a:lnTo>
                  <a:lnTo>
                    <a:pt x="219530" y="80132"/>
                  </a:lnTo>
                  <a:lnTo>
                    <a:pt x="207758" y="72656"/>
                  </a:lnTo>
                  <a:lnTo>
                    <a:pt x="192053" y="65625"/>
                  </a:lnTo>
                  <a:lnTo>
                    <a:pt x="188012" y="62800"/>
                  </a:lnTo>
                  <a:lnTo>
                    <a:pt x="177875" y="59661"/>
                  </a:lnTo>
                  <a:lnTo>
                    <a:pt x="172208" y="58824"/>
                  </a:lnTo>
                  <a:lnTo>
                    <a:pt x="160268" y="60716"/>
                  </a:lnTo>
                  <a:lnTo>
                    <a:pt x="130104" y="73495"/>
                  </a:lnTo>
                  <a:lnTo>
                    <a:pt x="114072" y="82996"/>
                  </a:lnTo>
                  <a:lnTo>
                    <a:pt x="103726" y="85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SMARTInkShape-348"/>
            <p:cNvSpPr/>
            <p:nvPr>
              <p:custDataLst>
                <p:tags r:id="rId30"/>
              </p:custDataLst>
            </p:nvPr>
          </p:nvSpPr>
          <p:spPr>
            <a:xfrm>
              <a:off x="11001375" y="485775"/>
              <a:ext cx="228567" cy="371476"/>
            </a:xfrm>
            <a:custGeom>
              <a:avLst/>
              <a:gdLst/>
              <a:ahLst/>
              <a:cxnLst/>
              <a:rect l="0" t="0" r="0" b="0"/>
              <a:pathLst>
                <a:path w="228567" h="37147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2823" y="10361"/>
                  </a:lnTo>
                  <a:lnTo>
                    <a:pt x="13257" y="27447"/>
                  </a:lnTo>
                  <a:lnTo>
                    <a:pt x="21110" y="67781"/>
                  </a:lnTo>
                  <a:lnTo>
                    <a:pt x="27101" y="110050"/>
                  </a:lnTo>
                  <a:lnTo>
                    <a:pt x="28138" y="151729"/>
                  </a:lnTo>
                  <a:lnTo>
                    <a:pt x="28446" y="192535"/>
                  </a:lnTo>
                  <a:lnTo>
                    <a:pt x="28536" y="231437"/>
                  </a:lnTo>
                  <a:lnTo>
                    <a:pt x="28563" y="269775"/>
                  </a:lnTo>
                  <a:lnTo>
                    <a:pt x="28573" y="311992"/>
                  </a:lnTo>
                  <a:lnTo>
                    <a:pt x="28575" y="358260"/>
                  </a:lnTo>
                  <a:lnTo>
                    <a:pt x="28575" y="370897"/>
                  </a:lnTo>
                  <a:lnTo>
                    <a:pt x="28575" y="325699"/>
                  </a:lnTo>
                  <a:lnTo>
                    <a:pt x="28575" y="285710"/>
                  </a:lnTo>
                  <a:lnTo>
                    <a:pt x="28575" y="240347"/>
                  </a:lnTo>
                  <a:lnTo>
                    <a:pt x="31398" y="206304"/>
                  </a:lnTo>
                  <a:lnTo>
                    <a:pt x="36179" y="171066"/>
                  </a:lnTo>
                  <a:lnTo>
                    <a:pt x="41832" y="137765"/>
                  </a:lnTo>
                  <a:lnTo>
                    <a:pt x="50966" y="94324"/>
                  </a:lnTo>
                  <a:lnTo>
                    <a:pt x="65431" y="54641"/>
                  </a:lnTo>
                  <a:lnTo>
                    <a:pt x="83122" y="26185"/>
                  </a:lnTo>
                  <a:lnTo>
                    <a:pt x="98327" y="14107"/>
                  </a:lnTo>
                  <a:lnTo>
                    <a:pt x="114609" y="6270"/>
                  </a:lnTo>
                  <a:lnTo>
                    <a:pt x="143791" y="826"/>
                  </a:lnTo>
                  <a:lnTo>
                    <a:pt x="154217" y="6011"/>
                  </a:lnTo>
                  <a:lnTo>
                    <a:pt x="183331" y="32542"/>
                  </a:lnTo>
                  <a:lnTo>
                    <a:pt x="199237" y="60129"/>
                  </a:lnTo>
                  <a:lnTo>
                    <a:pt x="212570" y="100895"/>
                  </a:lnTo>
                  <a:lnTo>
                    <a:pt x="224337" y="143167"/>
                  </a:lnTo>
                  <a:lnTo>
                    <a:pt x="227337" y="178827"/>
                  </a:lnTo>
                  <a:lnTo>
                    <a:pt x="228351" y="225981"/>
                  </a:lnTo>
                  <a:lnTo>
                    <a:pt x="228566" y="269334"/>
                  </a:lnTo>
                  <a:lnTo>
                    <a:pt x="227538" y="316477"/>
                  </a:lnTo>
                  <a:lnTo>
                    <a:pt x="220994" y="335188"/>
                  </a:lnTo>
                  <a:lnTo>
                    <a:pt x="202775" y="361684"/>
                  </a:lnTo>
                  <a:lnTo>
                    <a:pt x="200025" y="3714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SMARTInkShape-349"/>
            <p:cNvSpPr/>
            <p:nvPr>
              <p:custDataLst>
                <p:tags r:id="rId31"/>
              </p:custDataLst>
            </p:nvPr>
          </p:nvSpPr>
          <p:spPr>
            <a:xfrm>
              <a:off x="8250140" y="1010088"/>
              <a:ext cx="567919" cy="437091"/>
            </a:xfrm>
            <a:custGeom>
              <a:avLst/>
              <a:gdLst/>
              <a:ahLst/>
              <a:cxnLst/>
              <a:rect l="0" t="0" r="0" b="0"/>
              <a:pathLst>
                <a:path w="567919" h="437091">
                  <a:moveTo>
                    <a:pt x="150910" y="28137"/>
                  </a:moveTo>
                  <a:lnTo>
                    <a:pt x="150910" y="28137"/>
                  </a:lnTo>
                  <a:lnTo>
                    <a:pt x="155967" y="28137"/>
                  </a:lnTo>
                  <a:lnTo>
                    <a:pt x="157456" y="29195"/>
                  </a:lnTo>
                  <a:lnTo>
                    <a:pt x="158449" y="30959"/>
                  </a:lnTo>
                  <a:lnTo>
                    <a:pt x="160432" y="37652"/>
                  </a:lnTo>
                  <a:lnTo>
                    <a:pt x="134740" y="13026"/>
                  </a:lnTo>
                  <a:lnTo>
                    <a:pt x="102432" y="1779"/>
                  </a:lnTo>
                  <a:lnTo>
                    <a:pt x="82773" y="0"/>
                  </a:lnTo>
                  <a:lnTo>
                    <a:pt x="66986" y="4748"/>
                  </a:lnTo>
                  <a:lnTo>
                    <a:pt x="53959" y="12858"/>
                  </a:lnTo>
                  <a:lnTo>
                    <a:pt x="43397" y="27020"/>
                  </a:lnTo>
                  <a:lnTo>
                    <a:pt x="27142" y="70167"/>
                  </a:lnTo>
                  <a:lnTo>
                    <a:pt x="14396" y="112757"/>
                  </a:lnTo>
                  <a:lnTo>
                    <a:pt x="9920" y="152222"/>
                  </a:lnTo>
                  <a:lnTo>
                    <a:pt x="3537" y="192373"/>
                  </a:lnTo>
                  <a:lnTo>
                    <a:pt x="0" y="231081"/>
                  </a:lnTo>
                  <a:lnTo>
                    <a:pt x="4008" y="274418"/>
                  </a:lnTo>
                  <a:lnTo>
                    <a:pt x="6842" y="315716"/>
                  </a:lnTo>
                  <a:lnTo>
                    <a:pt x="17795" y="349707"/>
                  </a:lnTo>
                  <a:lnTo>
                    <a:pt x="46585" y="396489"/>
                  </a:lnTo>
                  <a:lnTo>
                    <a:pt x="65318" y="414915"/>
                  </a:lnTo>
                  <a:lnTo>
                    <a:pt x="90611" y="430622"/>
                  </a:lnTo>
                  <a:lnTo>
                    <a:pt x="122537" y="436312"/>
                  </a:lnTo>
                  <a:lnTo>
                    <a:pt x="136889" y="437090"/>
                  </a:lnTo>
                  <a:lnTo>
                    <a:pt x="161925" y="427415"/>
                  </a:lnTo>
                  <a:lnTo>
                    <a:pt x="204459" y="392916"/>
                  </a:lnTo>
                  <a:lnTo>
                    <a:pt x="223809" y="369053"/>
                  </a:lnTo>
                  <a:lnTo>
                    <a:pt x="242764" y="325999"/>
                  </a:lnTo>
                  <a:lnTo>
                    <a:pt x="260149" y="285823"/>
                  </a:lnTo>
                  <a:lnTo>
                    <a:pt x="272148" y="238813"/>
                  </a:lnTo>
                  <a:lnTo>
                    <a:pt x="281555" y="209962"/>
                  </a:lnTo>
                  <a:lnTo>
                    <a:pt x="284246" y="171623"/>
                  </a:lnTo>
                  <a:lnTo>
                    <a:pt x="283201" y="194899"/>
                  </a:lnTo>
                  <a:lnTo>
                    <a:pt x="276059" y="230262"/>
                  </a:lnTo>
                  <a:lnTo>
                    <a:pt x="282448" y="276064"/>
                  </a:lnTo>
                  <a:lnTo>
                    <a:pt x="285572" y="294960"/>
                  </a:lnTo>
                  <a:lnTo>
                    <a:pt x="305612" y="342478"/>
                  </a:lnTo>
                  <a:lnTo>
                    <a:pt x="315751" y="365985"/>
                  </a:lnTo>
                  <a:lnTo>
                    <a:pt x="335572" y="386356"/>
                  </a:lnTo>
                  <a:lnTo>
                    <a:pt x="364168" y="404598"/>
                  </a:lnTo>
                  <a:lnTo>
                    <a:pt x="390134" y="414024"/>
                  </a:lnTo>
                  <a:lnTo>
                    <a:pt x="436805" y="418051"/>
                  </a:lnTo>
                  <a:lnTo>
                    <a:pt x="452953" y="412746"/>
                  </a:lnTo>
                  <a:lnTo>
                    <a:pt x="494701" y="386133"/>
                  </a:lnTo>
                  <a:lnTo>
                    <a:pt x="521591" y="366573"/>
                  </a:lnTo>
                  <a:lnTo>
                    <a:pt x="542376" y="341139"/>
                  </a:lnTo>
                  <a:lnTo>
                    <a:pt x="559417" y="301278"/>
                  </a:lnTo>
                  <a:lnTo>
                    <a:pt x="567918" y="258009"/>
                  </a:lnTo>
                  <a:lnTo>
                    <a:pt x="563051" y="212342"/>
                  </a:lnTo>
                  <a:lnTo>
                    <a:pt x="559128" y="181494"/>
                  </a:lnTo>
                  <a:lnTo>
                    <a:pt x="542736" y="142626"/>
                  </a:lnTo>
                  <a:lnTo>
                    <a:pt x="523935" y="104374"/>
                  </a:lnTo>
                  <a:lnTo>
                    <a:pt x="500972" y="80830"/>
                  </a:lnTo>
                  <a:lnTo>
                    <a:pt x="474060" y="65504"/>
                  </a:lnTo>
                  <a:lnTo>
                    <a:pt x="431034" y="58449"/>
                  </a:lnTo>
                  <a:lnTo>
                    <a:pt x="405948" y="58285"/>
                  </a:lnTo>
                  <a:lnTo>
                    <a:pt x="378877" y="65527"/>
                  </a:lnTo>
                  <a:lnTo>
                    <a:pt x="344107" y="86401"/>
                  </a:lnTo>
                  <a:lnTo>
                    <a:pt x="298830" y="131024"/>
                  </a:lnTo>
                  <a:lnTo>
                    <a:pt x="282082" y="162995"/>
                  </a:lnTo>
                  <a:lnTo>
                    <a:pt x="265342" y="206488"/>
                  </a:lnTo>
                  <a:lnTo>
                    <a:pt x="258547" y="227385"/>
                  </a:lnTo>
                  <a:lnTo>
                    <a:pt x="258015" y="240516"/>
                  </a:lnTo>
                  <a:lnTo>
                    <a:pt x="265210" y="2662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9" name="SMARTInkShape-350"/>
            <p:cNvSpPr/>
            <p:nvPr>
              <p:custDataLst>
                <p:tags r:id="rId32"/>
              </p:custDataLst>
            </p:nvPr>
          </p:nvSpPr>
          <p:spPr>
            <a:xfrm>
              <a:off x="8810625" y="1049672"/>
              <a:ext cx="285751" cy="349765"/>
            </a:xfrm>
            <a:custGeom>
              <a:avLst/>
              <a:gdLst/>
              <a:ahLst/>
              <a:cxnLst/>
              <a:rect l="0" t="0" r="0" b="0"/>
              <a:pathLst>
                <a:path w="285751" h="349765">
                  <a:moveTo>
                    <a:pt x="0" y="7603"/>
                  </a:moveTo>
                  <a:lnTo>
                    <a:pt x="0" y="7603"/>
                  </a:lnTo>
                  <a:lnTo>
                    <a:pt x="1059" y="31454"/>
                  </a:lnTo>
                  <a:lnTo>
                    <a:pt x="7540" y="61194"/>
                  </a:lnTo>
                  <a:lnTo>
                    <a:pt x="14189" y="107206"/>
                  </a:lnTo>
                  <a:lnTo>
                    <a:pt x="17610" y="144477"/>
                  </a:lnTo>
                  <a:lnTo>
                    <a:pt x="18624" y="182332"/>
                  </a:lnTo>
                  <a:lnTo>
                    <a:pt x="18924" y="220359"/>
                  </a:lnTo>
                  <a:lnTo>
                    <a:pt x="19025" y="263530"/>
                  </a:lnTo>
                  <a:lnTo>
                    <a:pt x="19047" y="307182"/>
                  </a:lnTo>
                  <a:lnTo>
                    <a:pt x="20108" y="333165"/>
                  </a:lnTo>
                  <a:lnTo>
                    <a:pt x="28183" y="349764"/>
                  </a:lnTo>
                  <a:lnTo>
                    <a:pt x="28541" y="337181"/>
                  </a:lnTo>
                  <a:lnTo>
                    <a:pt x="20371" y="292183"/>
                  </a:lnTo>
                  <a:lnTo>
                    <a:pt x="20369" y="246359"/>
                  </a:lnTo>
                  <a:lnTo>
                    <a:pt x="25674" y="203817"/>
                  </a:lnTo>
                  <a:lnTo>
                    <a:pt x="28773" y="163930"/>
                  </a:lnTo>
                  <a:lnTo>
                    <a:pt x="35925" y="125301"/>
                  </a:lnTo>
                  <a:lnTo>
                    <a:pt x="45805" y="88102"/>
                  </a:lnTo>
                  <a:lnTo>
                    <a:pt x="67570" y="46552"/>
                  </a:lnTo>
                  <a:lnTo>
                    <a:pt x="92252" y="12827"/>
                  </a:lnTo>
                  <a:lnTo>
                    <a:pt x="104853" y="4633"/>
                  </a:lnTo>
                  <a:lnTo>
                    <a:pt x="123849" y="20"/>
                  </a:lnTo>
                  <a:lnTo>
                    <a:pt x="136536" y="0"/>
                  </a:lnTo>
                  <a:lnTo>
                    <a:pt x="156636" y="6996"/>
                  </a:lnTo>
                  <a:lnTo>
                    <a:pt x="180114" y="22005"/>
                  </a:lnTo>
                  <a:lnTo>
                    <a:pt x="207307" y="57334"/>
                  </a:lnTo>
                  <a:lnTo>
                    <a:pt x="224355" y="101348"/>
                  </a:lnTo>
                  <a:lnTo>
                    <a:pt x="234634" y="138273"/>
                  </a:lnTo>
                  <a:lnTo>
                    <a:pt x="250410" y="185854"/>
                  </a:lnTo>
                  <a:lnTo>
                    <a:pt x="259460" y="207475"/>
                  </a:lnTo>
                  <a:lnTo>
                    <a:pt x="268092" y="250205"/>
                  </a:lnTo>
                  <a:lnTo>
                    <a:pt x="283051" y="292910"/>
                  </a:lnTo>
                  <a:lnTo>
                    <a:pt x="285593" y="319463"/>
                  </a:lnTo>
                  <a:lnTo>
                    <a:pt x="285750" y="30287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SMARTInkShape-351"/>
            <p:cNvSpPr/>
            <p:nvPr>
              <p:custDataLst>
                <p:tags r:id="rId33"/>
              </p:custDataLst>
            </p:nvPr>
          </p:nvSpPr>
          <p:spPr>
            <a:xfrm>
              <a:off x="9144000" y="1028700"/>
              <a:ext cx="257176" cy="333195"/>
            </a:xfrm>
            <a:custGeom>
              <a:avLst/>
              <a:gdLst/>
              <a:ahLst/>
              <a:cxnLst/>
              <a:rect l="0" t="0" r="0" b="0"/>
              <a:pathLst>
                <a:path w="257176" h="333195">
                  <a:moveTo>
                    <a:pt x="0" y="19050"/>
                  </a:moveTo>
                  <a:lnTo>
                    <a:pt x="0" y="19050"/>
                  </a:lnTo>
                  <a:lnTo>
                    <a:pt x="0" y="24106"/>
                  </a:lnTo>
                  <a:lnTo>
                    <a:pt x="17304" y="62923"/>
                  </a:lnTo>
                  <a:lnTo>
                    <a:pt x="36187" y="103720"/>
                  </a:lnTo>
                  <a:lnTo>
                    <a:pt x="50423" y="142667"/>
                  </a:lnTo>
                  <a:lnTo>
                    <a:pt x="63426" y="187480"/>
                  </a:lnTo>
                  <a:lnTo>
                    <a:pt x="79366" y="232671"/>
                  </a:lnTo>
                  <a:lnTo>
                    <a:pt x="95248" y="273939"/>
                  </a:lnTo>
                  <a:lnTo>
                    <a:pt x="114300" y="311302"/>
                  </a:lnTo>
                  <a:lnTo>
                    <a:pt x="119591" y="319331"/>
                  </a:lnTo>
                  <a:lnTo>
                    <a:pt x="121943" y="326428"/>
                  </a:lnTo>
                  <a:lnTo>
                    <a:pt x="123629" y="328743"/>
                  </a:lnTo>
                  <a:lnTo>
                    <a:pt x="125810" y="330287"/>
                  </a:lnTo>
                  <a:lnTo>
                    <a:pt x="132910" y="333194"/>
                  </a:lnTo>
                  <a:lnTo>
                    <a:pt x="138276" y="328265"/>
                  </a:lnTo>
                  <a:lnTo>
                    <a:pt x="140831" y="322990"/>
                  </a:lnTo>
                  <a:lnTo>
                    <a:pt x="147812" y="283261"/>
                  </a:lnTo>
                  <a:lnTo>
                    <a:pt x="151494" y="240612"/>
                  </a:lnTo>
                  <a:lnTo>
                    <a:pt x="155043" y="200516"/>
                  </a:lnTo>
                  <a:lnTo>
                    <a:pt x="165622" y="156966"/>
                  </a:lnTo>
                  <a:lnTo>
                    <a:pt x="177904" y="115202"/>
                  </a:lnTo>
                  <a:lnTo>
                    <a:pt x="193689" y="71850"/>
                  </a:lnTo>
                  <a:lnTo>
                    <a:pt x="215901" y="26575"/>
                  </a:lnTo>
                  <a:lnTo>
                    <a:pt x="231775" y="6923"/>
                  </a:lnTo>
                  <a:lnTo>
                    <a:pt x="238125" y="3077"/>
                  </a:lnTo>
                  <a:lnTo>
                    <a:pt x="2571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1" name="SMARTInkShape-352"/>
            <p:cNvSpPr/>
            <p:nvPr>
              <p:custDataLst>
                <p:tags r:id="rId34"/>
              </p:custDataLst>
            </p:nvPr>
          </p:nvSpPr>
          <p:spPr>
            <a:xfrm>
              <a:off x="9439759" y="1012092"/>
              <a:ext cx="209067" cy="396881"/>
            </a:xfrm>
            <a:custGeom>
              <a:avLst/>
              <a:gdLst/>
              <a:ahLst/>
              <a:cxnLst/>
              <a:rect l="0" t="0" r="0" b="0"/>
              <a:pathLst>
                <a:path w="209067" h="396881">
                  <a:moveTo>
                    <a:pt x="18566" y="178533"/>
                  </a:moveTo>
                  <a:lnTo>
                    <a:pt x="18566" y="178533"/>
                  </a:lnTo>
                  <a:lnTo>
                    <a:pt x="23623" y="183589"/>
                  </a:lnTo>
                  <a:lnTo>
                    <a:pt x="28927" y="186072"/>
                  </a:lnTo>
                  <a:lnTo>
                    <a:pt x="31823" y="186734"/>
                  </a:lnTo>
                  <a:lnTo>
                    <a:pt x="33754" y="188234"/>
                  </a:lnTo>
                  <a:lnTo>
                    <a:pt x="35900" y="192722"/>
                  </a:lnTo>
                  <a:lnTo>
                    <a:pt x="38589" y="194342"/>
                  </a:lnTo>
                  <a:lnTo>
                    <a:pt x="47220" y="196143"/>
                  </a:lnTo>
                  <a:lnTo>
                    <a:pt x="77296" y="189256"/>
                  </a:lnTo>
                  <a:lnTo>
                    <a:pt x="105427" y="173086"/>
                  </a:lnTo>
                  <a:lnTo>
                    <a:pt x="124853" y="155635"/>
                  </a:lnTo>
                  <a:lnTo>
                    <a:pt x="159171" y="108996"/>
                  </a:lnTo>
                  <a:lnTo>
                    <a:pt x="177469" y="64818"/>
                  </a:lnTo>
                  <a:lnTo>
                    <a:pt x="179894" y="38949"/>
                  </a:lnTo>
                  <a:lnTo>
                    <a:pt x="175258" y="19817"/>
                  </a:lnTo>
                  <a:lnTo>
                    <a:pt x="167182" y="5800"/>
                  </a:lnTo>
                  <a:lnTo>
                    <a:pt x="161170" y="1221"/>
                  </a:lnTo>
                  <a:lnTo>
                    <a:pt x="158085" y="0"/>
                  </a:lnTo>
                  <a:lnTo>
                    <a:pt x="149014" y="1466"/>
                  </a:lnTo>
                  <a:lnTo>
                    <a:pt x="137926" y="6703"/>
                  </a:lnTo>
                  <a:lnTo>
                    <a:pt x="91868" y="48355"/>
                  </a:lnTo>
                  <a:lnTo>
                    <a:pt x="54364" y="94284"/>
                  </a:lnTo>
                  <a:lnTo>
                    <a:pt x="34700" y="130169"/>
                  </a:lnTo>
                  <a:lnTo>
                    <a:pt x="16526" y="172787"/>
                  </a:lnTo>
                  <a:lnTo>
                    <a:pt x="5026" y="212696"/>
                  </a:lnTo>
                  <a:lnTo>
                    <a:pt x="1148" y="251332"/>
                  </a:lnTo>
                  <a:lnTo>
                    <a:pt x="0" y="288533"/>
                  </a:lnTo>
                  <a:lnTo>
                    <a:pt x="2434" y="327261"/>
                  </a:lnTo>
                  <a:lnTo>
                    <a:pt x="4636" y="334835"/>
                  </a:lnTo>
                  <a:lnTo>
                    <a:pt x="15551" y="348895"/>
                  </a:lnTo>
                  <a:lnTo>
                    <a:pt x="50976" y="380531"/>
                  </a:lnTo>
                  <a:lnTo>
                    <a:pt x="76852" y="392078"/>
                  </a:lnTo>
                  <a:lnTo>
                    <a:pt x="123491" y="396880"/>
                  </a:lnTo>
                  <a:lnTo>
                    <a:pt x="142458" y="391640"/>
                  </a:lnTo>
                  <a:lnTo>
                    <a:pt x="189185" y="366523"/>
                  </a:lnTo>
                  <a:lnTo>
                    <a:pt x="209066" y="3499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SMARTInkShape-353"/>
            <p:cNvSpPr/>
            <p:nvPr>
              <p:custDataLst>
                <p:tags r:id="rId35"/>
              </p:custDataLst>
            </p:nvPr>
          </p:nvSpPr>
          <p:spPr>
            <a:xfrm>
              <a:off x="9719001" y="1048420"/>
              <a:ext cx="244150" cy="383761"/>
            </a:xfrm>
            <a:custGeom>
              <a:avLst/>
              <a:gdLst/>
              <a:ahLst/>
              <a:cxnLst/>
              <a:rect l="0" t="0" r="0" b="0"/>
              <a:pathLst>
                <a:path w="244150" h="383761">
                  <a:moveTo>
                    <a:pt x="186999" y="18380"/>
                  </a:moveTo>
                  <a:lnTo>
                    <a:pt x="186999" y="18380"/>
                  </a:lnTo>
                  <a:lnTo>
                    <a:pt x="186999" y="41978"/>
                  </a:lnTo>
                  <a:lnTo>
                    <a:pt x="189822" y="47565"/>
                  </a:lnTo>
                  <a:lnTo>
                    <a:pt x="196132" y="55958"/>
                  </a:lnTo>
                  <a:lnTo>
                    <a:pt x="201935" y="56377"/>
                  </a:lnTo>
                  <a:lnTo>
                    <a:pt x="199634" y="56434"/>
                  </a:lnTo>
                  <a:lnTo>
                    <a:pt x="198597" y="55391"/>
                  </a:lnTo>
                  <a:lnTo>
                    <a:pt x="196797" y="48275"/>
                  </a:lnTo>
                  <a:lnTo>
                    <a:pt x="190033" y="39611"/>
                  </a:lnTo>
                  <a:lnTo>
                    <a:pt x="188346" y="33813"/>
                  </a:lnTo>
                  <a:lnTo>
                    <a:pt x="187399" y="19543"/>
                  </a:lnTo>
                  <a:lnTo>
                    <a:pt x="185150" y="14922"/>
                  </a:lnTo>
                  <a:lnTo>
                    <a:pt x="177006" y="6965"/>
                  </a:lnTo>
                  <a:lnTo>
                    <a:pt x="169152" y="2723"/>
                  </a:lnTo>
                  <a:lnTo>
                    <a:pt x="155957" y="335"/>
                  </a:lnTo>
                  <a:lnTo>
                    <a:pt x="150431" y="0"/>
                  </a:lnTo>
                  <a:lnTo>
                    <a:pt x="141465" y="2450"/>
                  </a:lnTo>
                  <a:lnTo>
                    <a:pt x="109624" y="17733"/>
                  </a:lnTo>
                  <a:lnTo>
                    <a:pt x="71082" y="57649"/>
                  </a:lnTo>
                  <a:lnTo>
                    <a:pt x="42943" y="95869"/>
                  </a:lnTo>
                  <a:lnTo>
                    <a:pt x="23273" y="143087"/>
                  </a:lnTo>
                  <a:lnTo>
                    <a:pt x="8312" y="180566"/>
                  </a:lnTo>
                  <a:lnTo>
                    <a:pt x="0" y="218483"/>
                  </a:lnTo>
                  <a:lnTo>
                    <a:pt x="358" y="256528"/>
                  </a:lnTo>
                  <a:lnTo>
                    <a:pt x="9961" y="302253"/>
                  </a:lnTo>
                  <a:lnTo>
                    <a:pt x="35535" y="343969"/>
                  </a:lnTo>
                  <a:lnTo>
                    <a:pt x="48773" y="359936"/>
                  </a:lnTo>
                  <a:lnTo>
                    <a:pt x="83143" y="378810"/>
                  </a:lnTo>
                  <a:lnTo>
                    <a:pt x="92361" y="382492"/>
                  </a:lnTo>
                  <a:lnTo>
                    <a:pt x="113893" y="383760"/>
                  </a:lnTo>
                  <a:lnTo>
                    <a:pt x="149817" y="378524"/>
                  </a:lnTo>
                  <a:lnTo>
                    <a:pt x="194824" y="367273"/>
                  </a:lnTo>
                  <a:lnTo>
                    <a:pt x="225626" y="348314"/>
                  </a:lnTo>
                  <a:lnTo>
                    <a:pt x="244149" y="3327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3" name="SMARTInkShape-354"/>
            <p:cNvSpPr/>
            <p:nvPr>
              <p:custDataLst>
                <p:tags r:id="rId36"/>
              </p:custDataLst>
            </p:nvPr>
          </p:nvSpPr>
          <p:spPr>
            <a:xfrm>
              <a:off x="10125191" y="885825"/>
              <a:ext cx="28460" cy="495301"/>
            </a:xfrm>
            <a:custGeom>
              <a:avLst/>
              <a:gdLst/>
              <a:ahLst/>
              <a:cxnLst/>
              <a:rect l="0" t="0" r="0" b="0"/>
              <a:pathLst>
                <a:path w="28460" h="495301">
                  <a:moveTo>
                    <a:pt x="9409" y="0"/>
                  </a:moveTo>
                  <a:lnTo>
                    <a:pt x="9409" y="0"/>
                  </a:lnTo>
                  <a:lnTo>
                    <a:pt x="9409" y="44240"/>
                  </a:lnTo>
                  <a:lnTo>
                    <a:pt x="9409" y="90113"/>
                  </a:lnTo>
                  <a:lnTo>
                    <a:pt x="4352" y="132416"/>
                  </a:lnTo>
                  <a:lnTo>
                    <a:pt x="1207" y="178464"/>
                  </a:lnTo>
                  <a:lnTo>
                    <a:pt x="276" y="225622"/>
                  </a:lnTo>
                  <a:lnTo>
                    <a:pt x="0" y="268052"/>
                  </a:lnTo>
                  <a:lnTo>
                    <a:pt x="4975" y="312491"/>
                  </a:lnTo>
                  <a:lnTo>
                    <a:pt x="8095" y="354116"/>
                  </a:lnTo>
                  <a:lnTo>
                    <a:pt x="9150" y="399561"/>
                  </a:lnTo>
                  <a:lnTo>
                    <a:pt x="12179" y="442561"/>
                  </a:lnTo>
                  <a:lnTo>
                    <a:pt x="18341" y="482504"/>
                  </a:lnTo>
                  <a:lnTo>
                    <a:pt x="18816" y="492772"/>
                  </a:lnTo>
                  <a:lnTo>
                    <a:pt x="19914" y="493615"/>
                  </a:lnTo>
                  <a:lnTo>
                    <a:pt x="28459" y="495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4" name="SMARTInkShape-355"/>
            <p:cNvSpPr/>
            <p:nvPr>
              <p:custDataLst>
                <p:tags r:id="rId37"/>
              </p:custDataLst>
            </p:nvPr>
          </p:nvSpPr>
          <p:spPr>
            <a:xfrm>
              <a:off x="9991725" y="1076325"/>
              <a:ext cx="304801" cy="38101"/>
            </a:xfrm>
            <a:custGeom>
              <a:avLst/>
              <a:gdLst/>
              <a:ahLst/>
              <a:cxnLst/>
              <a:rect l="0" t="0" r="0" b="0"/>
              <a:pathLst>
                <a:path w="304801" h="38101">
                  <a:moveTo>
                    <a:pt x="0" y="38100"/>
                  </a:moveTo>
                  <a:lnTo>
                    <a:pt x="0" y="38100"/>
                  </a:lnTo>
                  <a:lnTo>
                    <a:pt x="34172" y="37042"/>
                  </a:lnTo>
                  <a:lnTo>
                    <a:pt x="70603" y="30561"/>
                  </a:lnTo>
                  <a:lnTo>
                    <a:pt x="105939" y="26341"/>
                  </a:lnTo>
                  <a:lnTo>
                    <a:pt x="143221" y="21210"/>
                  </a:lnTo>
                  <a:lnTo>
                    <a:pt x="188686" y="14420"/>
                  </a:lnTo>
                  <a:lnTo>
                    <a:pt x="229300" y="9434"/>
                  </a:lnTo>
                  <a:lnTo>
                    <a:pt x="274265" y="1451"/>
                  </a:lnTo>
                  <a:lnTo>
                    <a:pt x="3048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SMARTInkShape-356"/>
            <p:cNvSpPr/>
            <p:nvPr>
              <p:custDataLst>
                <p:tags r:id="rId38"/>
              </p:custDataLst>
            </p:nvPr>
          </p:nvSpPr>
          <p:spPr>
            <a:xfrm>
              <a:off x="10344150" y="1162050"/>
              <a:ext cx="9526" cy="285751"/>
            </a:xfrm>
            <a:custGeom>
              <a:avLst/>
              <a:gdLst/>
              <a:ahLst/>
              <a:cxnLst/>
              <a:rect l="0" t="0" r="0" b="0"/>
              <a:pathLst>
                <a:path w="9526" h="285751">
                  <a:moveTo>
                    <a:pt x="0" y="0"/>
                  </a:moveTo>
                  <a:lnTo>
                    <a:pt x="0" y="0"/>
                  </a:lnTo>
                  <a:lnTo>
                    <a:pt x="0" y="40704"/>
                  </a:lnTo>
                  <a:lnTo>
                    <a:pt x="2823" y="86068"/>
                  </a:lnTo>
                  <a:lnTo>
                    <a:pt x="8202" y="128949"/>
                  </a:lnTo>
                  <a:lnTo>
                    <a:pt x="9133" y="165677"/>
                  </a:lnTo>
                  <a:lnTo>
                    <a:pt x="9447" y="208410"/>
                  </a:lnTo>
                  <a:lnTo>
                    <a:pt x="9514" y="251968"/>
                  </a:lnTo>
                  <a:lnTo>
                    <a:pt x="9525" y="2857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SMARTInkShape-357"/>
            <p:cNvSpPr/>
            <p:nvPr>
              <p:custDataLst>
                <p:tags r:id="rId39"/>
              </p:custDataLst>
            </p:nvPr>
          </p:nvSpPr>
          <p:spPr>
            <a:xfrm>
              <a:off x="10315575" y="9906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SMARTInkShape-358"/>
            <p:cNvSpPr/>
            <p:nvPr>
              <p:custDataLst>
                <p:tags r:id="rId40"/>
              </p:custDataLst>
            </p:nvPr>
          </p:nvSpPr>
          <p:spPr>
            <a:xfrm>
              <a:off x="10430388" y="1076325"/>
              <a:ext cx="254293" cy="388354"/>
            </a:xfrm>
            <a:custGeom>
              <a:avLst/>
              <a:gdLst/>
              <a:ahLst/>
              <a:cxnLst/>
              <a:rect l="0" t="0" r="0" b="0"/>
              <a:pathLst>
                <a:path w="254293" h="388354">
                  <a:moveTo>
                    <a:pt x="142362" y="0"/>
                  </a:moveTo>
                  <a:lnTo>
                    <a:pt x="142362" y="0"/>
                  </a:lnTo>
                  <a:lnTo>
                    <a:pt x="142362" y="14547"/>
                  </a:lnTo>
                  <a:lnTo>
                    <a:pt x="139540" y="19871"/>
                  </a:lnTo>
                  <a:lnTo>
                    <a:pt x="114916" y="59637"/>
                  </a:lnTo>
                  <a:lnTo>
                    <a:pt x="82121" y="105103"/>
                  </a:lnTo>
                  <a:lnTo>
                    <a:pt x="46501" y="147996"/>
                  </a:lnTo>
                  <a:lnTo>
                    <a:pt x="23413" y="184727"/>
                  </a:lnTo>
                  <a:lnTo>
                    <a:pt x="8223" y="222421"/>
                  </a:lnTo>
                  <a:lnTo>
                    <a:pt x="2075" y="260401"/>
                  </a:lnTo>
                  <a:lnTo>
                    <a:pt x="0" y="303556"/>
                  </a:lnTo>
                  <a:lnTo>
                    <a:pt x="698" y="331948"/>
                  </a:lnTo>
                  <a:lnTo>
                    <a:pt x="4611" y="347205"/>
                  </a:lnTo>
                  <a:lnTo>
                    <a:pt x="15522" y="361041"/>
                  </a:lnTo>
                  <a:lnTo>
                    <a:pt x="33872" y="375086"/>
                  </a:lnTo>
                  <a:lnTo>
                    <a:pt x="68182" y="386767"/>
                  </a:lnTo>
                  <a:lnTo>
                    <a:pt x="94278" y="388353"/>
                  </a:lnTo>
                  <a:lnTo>
                    <a:pt x="108998" y="384974"/>
                  </a:lnTo>
                  <a:lnTo>
                    <a:pt x="143297" y="365518"/>
                  </a:lnTo>
                  <a:lnTo>
                    <a:pt x="185054" y="323066"/>
                  </a:lnTo>
                  <a:lnTo>
                    <a:pt x="217353" y="276932"/>
                  </a:lnTo>
                  <a:lnTo>
                    <a:pt x="232197" y="234336"/>
                  </a:lnTo>
                  <a:lnTo>
                    <a:pt x="243298" y="194434"/>
                  </a:lnTo>
                  <a:lnTo>
                    <a:pt x="252232" y="155800"/>
                  </a:lnTo>
                  <a:lnTo>
                    <a:pt x="254292" y="118600"/>
                  </a:lnTo>
                  <a:lnTo>
                    <a:pt x="246042" y="77049"/>
                  </a:lnTo>
                  <a:lnTo>
                    <a:pt x="239242" y="58586"/>
                  </a:lnTo>
                  <a:lnTo>
                    <a:pt x="224572" y="38408"/>
                  </a:lnTo>
                  <a:lnTo>
                    <a:pt x="216647" y="32945"/>
                  </a:lnTo>
                  <a:lnTo>
                    <a:pt x="196390" y="29438"/>
                  </a:lnTo>
                  <a:lnTo>
                    <a:pt x="188246" y="28959"/>
                  </a:lnTo>
                  <a:lnTo>
                    <a:pt x="147386" y="38298"/>
                  </a:lnTo>
                  <a:lnTo>
                    <a:pt x="132837" y="47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SMARTInkShape-359"/>
            <p:cNvSpPr/>
            <p:nvPr>
              <p:custDataLst>
                <p:tags r:id="rId41"/>
              </p:custDataLst>
            </p:nvPr>
          </p:nvSpPr>
          <p:spPr>
            <a:xfrm>
              <a:off x="10810875" y="1085850"/>
              <a:ext cx="333298" cy="381001"/>
            </a:xfrm>
            <a:custGeom>
              <a:avLst/>
              <a:gdLst/>
              <a:ahLst/>
              <a:cxnLst/>
              <a:rect l="0" t="0" r="0" b="0"/>
              <a:pathLst>
                <a:path w="333298" h="381001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2823" y="10361"/>
                  </a:lnTo>
                  <a:lnTo>
                    <a:pt x="13257" y="27446"/>
                  </a:lnTo>
                  <a:lnTo>
                    <a:pt x="31471" y="70603"/>
                  </a:lnTo>
                  <a:lnTo>
                    <a:pt x="40446" y="93821"/>
                  </a:lnTo>
                  <a:lnTo>
                    <a:pt x="46557" y="130692"/>
                  </a:lnTo>
                  <a:lnTo>
                    <a:pt x="54599" y="168428"/>
                  </a:lnTo>
                  <a:lnTo>
                    <a:pt x="62626" y="206420"/>
                  </a:lnTo>
                  <a:lnTo>
                    <a:pt x="65477" y="243430"/>
                  </a:lnTo>
                  <a:lnTo>
                    <a:pt x="63616" y="287739"/>
                  </a:lnTo>
                  <a:lnTo>
                    <a:pt x="58003" y="334303"/>
                  </a:lnTo>
                  <a:lnTo>
                    <a:pt x="57159" y="370726"/>
                  </a:lnTo>
                  <a:lnTo>
                    <a:pt x="58208" y="329685"/>
                  </a:lnTo>
                  <a:lnTo>
                    <a:pt x="64691" y="284394"/>
                  </a:lnTo>
                  <a:lnTo>
                    <a:pt x="68909" y="241604"/>
                  </a:lnTo>
                  <a:lnTo>
                    <a:pt x="79685" y="194353"/>
                  </a:lnTo>
                  <a:lnTo>
                    <a:pt x="93461" y="153542"/>
                  </a:lnTo>
                  <a:lnTo>
                    <a:pt x="107066" y="114638"/>
                  </a:lnTo>
                  <a:lnTo>
                    <a:pt x="119552" y="91167"/>
                  </a:lnTo>
                  <a:lnTo>
                    <a:pt x="164306" y="46265"/>
                  </a:lnTo>
                  <a:lnTo>
                    <a:pt x="193167" y="29561"/>
                  </a:lnTo>
                  <a:lnTo>
                    <a:pt x="201802" y="26057"/>
                  </a:lnTo>
                  <a:lnTo>
                    <a:pt x="217044" y="24987"/>
                  </a:lnTo>
                  <a:lnTo>
                    <a:pt x="249131" y="32923"/>
                  </a:lnTo>
                  <a:lnTo>
                    <a:pt x="271608" y="46679"/>
                  </a:lnTo>
                  <a:lnTo>
                    <a:pt x="282287" y="60963"/>
                  </a:lnTo>
                  <a:lnTo>
                    <a:pt x="307715" y="105277"/>
                  </a:lnTo>
                  <a:lnTo>
                    <a:pt x="323171" y="145796"/>
                  </a:lnTo>
                  <a:lnTo>
                    <a:pt x="331360" y="189195"/>
                  </a:lnTo>
                  <a:lnTo>
                    <a:pt x="332977" y="229401"/>
                  </a:lnTo>
                  <a:lnTo>
                    <a:pt x="333297" y="271366"/>
                  </a:lnTo>
                  <a:lnTo>
                    <a:pt x="332307" y="313881"/>
                  </a:lnTo>
                  <a:lnTo>
                    <a:pt x="321615" y="358916"/>
                  </a:lnTo>
                  <a:lnTo>
                    <a:pt x="304800" y="3810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3" name="SMARTInkShape-Group71"/>
          <p:cNvGrpSpPr/>
          <p:nvPr/>
        </p:nvGrpSpPr>
        <p:grpSpPr>
          <a:xfrm>
            <a:off x="5953125" y="1467004"/>
            <a:ext cx="1085851" cy="702585"/>
            <a:chOff x="5953125" y="1467004"/>
            <a:chExt cx="1085851" cy="702585"/>
          </a:xfrm>
        </p:grpSpPr>
        <p:sp>
          <p:nvSpPr>
            <p:cNvPr id="390" name="SMARTInkShape-360"/>
            <p:cNvSpPr/>
            <p:nvPr>
              <p:custDataLst>
                <p:tags r:id="rId19"/>
              </p:custDataLst>
            </p:nvPr>
          </p:nvSpPr>
          <p:spPr>
            <a:xfrm>
              <a:off x="6391275" y="1628775"/>
              <a:ext cx="19051" cy="540814"/>
            </a:xfrm>
            <a:custGeom>
              <a:avLst/>
              <a:gdLst/>
              <a:ahLst/>
              <a:cxnLst/>
              <a:rect l="0" t="0" r="0" b="0"/>
              <a:pathLst>
                <a:path w="19051" h="540814">
                  <a:moveTo>
                    <a:pt x="0" y="0"/>
                  </a:moveTo>
                  <a:lnTo>
                    <a:pt x="0" y="0"/>
                  </a:lnTo>
                  <a:lnTo>
                    <a:pt x="2822" y="41418"/>
                  </a:lnTo>
                  <a:lnTo>
                    <a:pt x="8642" y="88279"/>
                  </a:lnTo>
                  <a:lnTo>
                    <a:pt x="9263" y="129638"/>
                  </a:lnTo>
                  <a:lnTo>
                    <a:pt x="9447" y="175407"/>
                  </a:lnTo>
                  <a:lnTo>
                    <a:pt x="9491" y="206722"/>
                  </a:lnTo>
                  <a:lnTo>
                    <a:pt x="9509" y="241102"/>
                  </a:lnTo>
                  <a:lnTo>
                    <a:pt x="8460" y="276490"/>
                  </a:lnTo>
                  <a:lnTo>
                    <a:pt x="4466" y="309856"/>
                  </a:lnTo>
                  <a:lnTo>
                    <a:pt x="1985" y="345147"/>
                  </a:lnTo>
                  <a:lnTo>
                    <a:pt x="883" y="379882"/>
                  </a:lnTo>
                  <a:lnTo>
                    <a:pt x="1320" y="423237"/>
                  </a:lnTo>
                  <a:lnTo>
                    <a:pt x="6624" y="461836"/>
                  </a:lnTo>
                  <a:lnTo>
                    <a:pt x="9143" y="508650"/>
                  </a:lnTo>
                  <a:lnTo>
                    <a:pt x="12178" y="519930"/>
                  </a:lnTo>
                  <a:lnTo>
                    <a:pt x="17014" y="532231"/>
                  </a:lnTo>
                  <a:lnTo>
                    <a:pt x="18648" y="540813"/>
                  </a:lnTo>
                  <a:lnTo>
                    <a:pt x="18782" y="540458"/>
                  </a:lnTo>
                  <a:lnTo>
                    <a:pt x="19050" y="533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SMARTInkShape-361"/>
            <p:cNvSpPr/>
            <p:nvPr>
              <p:custDataLst>
                <p:tags r:id="rId20"/>
              </p:custDataLst>
            </p:nvPr>
          </p:nvSpPr>
          <p:spPr>
            <a:xfrm>
              <a:off x="5953125" y="1600200"/>
              <a:ext cx="9526" cy="57151"/>
            </a:xfrm>
            <a:custGeom>
              <a:avLst/>
              <a:gdLst/>
              <a:ahLst/>
              <a:cxnLst/>
              <a:rect l="0" t="0" r="0" b="0"/>
              <a:pathLst>
                <a:path w="9526" h="57151">
                  <a:moveTo>
                    <a:pt x="0" y="57150"/>
                  </a:moveTo>
                  <a:lnTo>
                    <a:pt x="0" y="57150"/>
                  </a:lnTo>
                  <a:lnTo>
                    <a:pt x="1059" y="16452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SMARTInkShape-362"/>
            <p:cNvSpPr/>
            <p:nvPr>
              <p:custDataLst>
                <p:tags r:id="rId21"/>
              </p:custDataLst>
            </p:nvPr>
          </p:nvSpPr>
          <p:spPr>
            <a:xfrm>
              <a:off x="6238875" y="1467004"/>
              <a:ext cx="800101" cy="676122"/>
            </a:xfrm>
            <a:custGeom>
              <a:avLst/>
              <a:gdLst/>
              <a:ahLst/>
              <a:cxnLst/>
              <a:rect l="0" t="0" r="0" b="0"/>
              <a:pathLst>
                <a:path w="800101" h="676122">
                  <a:moveTo>
                    <a:pt x="0" y="28421"/>
                  </a:moveTo>
                  <a:lnTo>
                    <a:pt x="0" y="28421"/>
                  </a:lnTo>
                  <a:lnTo>
                    <a:pt x="33906" y="20882"/>
                  </a:lnTo>
                  <a:lnTo>
                    <a:pt x="79543" y="16662"/>
                  </a:lnTo>
                  <a:lnTo>
                    <a:pt x="124253" y="11553"/>
                  </a:lnTo>
                  <a:lnTo>
                    <a:pt x="149510" y="8709"/>
                  </a:lnTo>
                  <a:lnTo>
                    <a:pt x="175874" y="5755"/>
                  </a:lnTo>
                  <a:lnTo>
                    <a:pt x="201916" y="3785"/>
                  </a:lnTo>
                  <a:lnTo>
                    <a:pt x="227743" y="2472"/>
                  </a:lnTo>
                  <a:lnTo>
                    <a:pt x="253429" y="1597"/>
                  </a:lnTo>
                  <a:lnTo>
                    <a:pt x="280077" y="1013"/>
                  </a:lnTo>
                  <a:lnTo>
                    <a:pt x="307369" y="624"/>
                  </a:lnTo>
                  <a:lnTo>
                    <a:pt x="335087" y="365"/>
                  </a:lnTo>
                  <a:lnTo>
                    <a:pt x="362033" y="192"/>
                  </a:lnTo>
                  <a:lnTo>
                    <a:pt x="388463" y="77"/>
                  </a:lnTo>
                  <a:lnTo>
                    <a:pt x="414551" y="0"/>
                  </a:lnTo>
                  <a:lnTo>
                    <a:pt x="460470" y="5559"/>
                  </a:lnTo>
                  <a:lnTo>
                    <a:pt x="502045" y="15085"/>
                  </a:lnTo>
                  <a:lnTo>
                    <a:pt x="541689" y="26374"/>
                  </a:lnTo>
                  <a:lnTo>
                    <a:pt x="574832" y="38448"/>
                  </a:lnTo>
                  <a:lnTo>
                    <a:pt x="614468" y="59967"/>
                  </a:lnTo>
                  <a:lnTo>
                    <a:pt x="633988" y="78425"/>
                  </a:lnTo>
                  <a:lnTo>
                    <a:pt x="646192" y="100739"/>
                  </a:lnTo>
                  <a:lnTo>
                    <a:pt x="649499" y="121946"/>
                  </a:lnTo>
                  <a:lnTo>
                    <a:pt x="646383" y="143013"/>
                  </a:lnTo>
                  <a:lnTo>
                    <a:pt x="637942" y="166487"/>
                  </a:lnTo>
                  <a:lnTo>
                    <a:pt x="606120" y="203503"/>
                  </a:lnTo>
                  <a:lnTo>
                    <a:pt x="563178" y="236225"/>
                  </a:lnTo>
                  <a:lnTo>
                    <a:pt x="526879" y="259067"/>
                  </a:lnTo>
                  <a:lnTo>
                    <a:pt x="486053" y="282272"/>
                  </a:lnTo>
                  <a:lnTo>
                    <a:pt x="443212" y="303169"/>
                  </a:lnTo>
                  <a:lnTo>
                    <a:pt x="396656" y="323039"/>
                  </a:lnTo>
                  <a:lnTo>
                    <a:pt x="372387" y="332783"/>
                  </a:lnTo>
                  <a:lnTo>
                    <a:pt x="325667" y="352076"/>
                  </a:lnTo>
                  <a:lnTo>
                    <a:pt x="281266" y="371235"/>
                  </a:lnTo>
                  <a:lnTo>
                    <a:pt x="240366" y="390333"/>
                  </a:lnTo>
                  <a:lnTo>
                    <a:pt x="201021" y="406582"/>
                  </a:lnTo>
                  <a:lnTo>
                    <a:pt x="164484" y="419801"/>
                  </a:lnTo>
                  <a:lnTo>
                    <a:pt x="122231" y="432134"/>
                  </a:lnTo>
                  <a:lnTo>
                    <a:pt x="77687" y="437653"/>
                  </a:lnTo>
                  <a:lnTo>
                    <a:pt x="72627" y="437843"/>
                  </a:lnTo>
                  <a:lnTo>
                    <a:pt x="72760" y="437894"/>
                  </a:lnTo>
                  <a:lnTo>
                    <a:pt x="117222" y="437992"/>
                  </a:lnTo>
                  <a:lnTo>
                    <a:pt x="152090" y="439053"/>
                  </a:lnTo>
                  <a:lnTo>
                    <a:pt x="196523" y="446658"/>
                  </a:lnTo>
                  <a:lnTo>
                    <a:pt x="231277" y="456310"/>
                  </a:lnTo>
                  <a:lnTo>
                    <a:pt x="265068" y="464833"/>
                  </a:lnTo>
                  <a:lnTo>
                    <a:pt x="298783" y="474265"/>
                  </a:lnTo>
                  <a:lnTo>
                    <a:pt x="334935" y="489041"/>
                  </a:lnTo>
                  <a:lnTo>
                    <a:pt x="372168" y="503368"/>
                  </a:lnTo>
                  <a:lnTo>
                    <a:pt x="409884" y="516792"/>
                  </a:lnTo>
                  <a:lnTo>
                    <a:pt x="447811" y="529814"/>
                  </a:lnTo>
                  <a:lnTo>
                    <a:pt x="485836" y="542656"/>
                  </a:lnTo>
                  <a:lnTo>
                    <a:pt x="522844" y="555420"/>
                  </a:lnTo>
                  <a:lnTo>
                    <a:pt x="556930" y="568148"/>
                  </a:lnTo>
                  <a:lnTo>
                    <a:pt x="589719" y="580861"/>
                  </a:lnTo>
                  <a:lnTo>
                    <a:pt x="621931" y="593566"/>
                  </a:lnTo>
                  <a:lnTo>
                    <a:pt x="668758" y="612620"/>
                  </a:lnTo>
                  <a:lnTo>
                    <a:pt x="709913" y="631671"/>
                  </a:lnTo>
                  <a:lnTo>
                    <a:pt x="756101" y="654249"/>
                  </a:lnTo>
                  <a:lnTo>
                    <a:pt x="800100" y="6761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8" name="SMARTInkShape-Group72"/>
          <p:cNvGrpSpPr/>
          <p:nvPr/>
        </p:nvGrpSpPr>
        <p:grpSpPr>
          <a:xfrm>
            <a:off x="7453802" y="2231764"/>
            <a:ext cx="1452074" cy="585094"/>
            <a:chOff x="7453802" y="2231764"/>
            <a:chExt cx="1452074" cy="585094"/>
          </a:xfrm>
        </p:grpSpPr>
        <p:sp>
          <p:nvSpPr>
            <p:cNvPr id="394" name="SMARTInkShape-363"/>
            <p:cNvSpPr/>
            <p:nvPr>
              <p:custDataLst>
                <p:tags r:id="rId15"/>
              </p:custDataLst>
            </p:nvPr>
          </p:nvSpPr>
          <p:spPr>
            <a:xfrm>
              <a:off x="7453802" y="2231764"/>
              <a:ext cx="593457" cy="585094"/>
            </a:xfrm>
            <a:custGeom>
              <a:avLst/>
              <a:gdLst/>
              <a:ahLst/>
              <a:cxnLst/>
              <a:rect l="0" t="0" r="0" b="0"/>
              <a:pathLst>
                <a:path w="593457" h="585094">
                  <a:moveTo>
                    <a:pt x="156673" y="82811"/>
                  </a:moveTo>
                  <a:lnTo>
                    <a:pt x="156673" y="82811"/>
                  </a:lnTo>
                  <a:lnTo>
                    <a:pt x="157732" y="107720"/>
                  </a:lnTo>
                  <a:lnTo>
                    <a:pt x="166373" y="151921"/>
                  </a:lnTo>
                  <a:lnTo>
                    <a:pt x="170862" y="165032"/>
                  </a:lnTo>
                  <a:lnTo>
                    <a:pt x="179207" y="175093"/>
                  </a:lnTo>
                  <a:lnTo>
                    <a:pt x="213649" y="206466"/>
                  </a:lnTo>
                  <a:lnTo>
                    <a:pt x="213818" y="184241"/>
                  </a:lnTo>
                  <a:lnTo>
                    <a:pt x="200565" y="138831"/>
                  </a:lnTo>
                  <a:lnTo>
                    <a:pt x="188313" y="100579"/>
                  </a:lnTo>
                  <a:lnTo>
                    <a:pt x="175701" y="59000"/>
                  </a:lnTo>
                  <a:lnTo>
                    <a:pt x="157963" y="24721"/>
                  </a:lnTo>
                  <a:lnTo>
                    <a:pt x="140239" y="6920"/>
                  </a:lnTo>
                  <a:lnTo>
                    <a:pt x="127850" y="1457"/>
                  </a:lnTo>
                  <a:lnTo>
                    <a:pt x="121582" y="0"/>
                  </a:lnTo>
                  <a:lnTo>
                    <a:pt x="108974" y="1203"/>
                  </a:lnTo>
                  <a:lnTo>
                    <a:pt x="96315" y="6324"/>
                  </a:lnTo>
                  <a:lnTo>
                    <a:pt x="77289" y="22166"/>
                  </a:lnTo>
                  <a:lnTo>
                    <a:pt x="45546" y="69611"/>
                  </a:lnTo>
                  <a:lnTo>
                    <a:pt x="31554" y="110885"/>
                  </a:lnTo>
                  <a:lnTo>
                    <a:pt x="15649" y="156628"/>
                  </a:lnTo>
                  <a:lnTo>
                    <a:pt x="9329" y="190761"/>
                  </a:lnTo>
                  <a:lnTo>
                    <a:pt x="5462" y="226039"/>
                  </a:lnTo>
                  <a:lnTo>
                    <a:pt x="216" y="259357"/>
                  </a:lnTo>
                  <a:lnTo>
                    <a:pt x="0" y="291803"/>
                  </a:lnTo>
                  <a:lnTo>
                    <a:pt x="3433" y="323863"/>
                  </a:lnTo>
                  <a:lnTo>
                    <a:pt x="8485" y="355751"/>
                  </a:lnTo>
                  <a:lnTo>
                    <a:pt x="14259" y="387562"/>
                  </a:lnTo>
                  <a:lnTo>
                    <a:pt x="26283" y="432399"/>
                  </a:lnTo>
                  <a:lnTo>
                    <a:pt x="43250" y="472495"/>
                  </a:lnTo>
                  <a:lnTo>
                    <a:pt x="64505" y="508365"/>
                  </a:lnTo>
                  <a:lnTo>
                    <a:pt x="100131" y="548929"/>
                  </a:lnTo>
                  <a:lnTo>
                    <a:pt x="128279" y="567818"/>
                  </a:lnTo>
                  <a:lnTo>
                    <a:pt x="166234" y="582624"/>
                  </a:lnTo>
                  <a:lnTo>
                    <a:pt x="194784" y="585093"/>
                  </a:lnTo>
                  <a:lnTo>
                    <a:pt x="230053" y="576981"/>
                  </a:lnTo>
                  <a:lnTo>
                    <a:pt x="262772" y="560131"/>
                  </a:lnTo>
                  <a:lnTo>
                    <a:pt x="285360" y="537506"/>
                  </a:lnTo>
                  <a:lnTo>
                    <a:pt x="305457" y="500581"/>
                  </a:lnTo>
                  <a:lnTo>
                    <a:pt x="324818" y="456126"/>
                  </a:lnTo>
                  <a:lnTo>
                    <a:pt x="337590" y="422296"/>
                  </a:lnTo>
                  <a:lnTo>
                    <a:pt x="349264" y="387151"/>
                  </a:lnTo>
                  <a:lnTo>
                    <a:pt x="357980" y="353893"/>
                  </a:lnTo>
                  <a:lnTo>
                    <a:pt x="368203" y="318650"/>
                  </a:lnTo>
                  <a:lnTo>
                    <a:pt x="380216" y="271575"/>
                  </a:lnTo>
                  <a:lnTo>
                    <a:pt x="389330" y="227225"/>
                  </a:lnTo>
                  <a:lnTo>
                    <a:pt x="393178" y="202623"/>
                  </a:lnTo>
                  <a:lnTo>
                    <a:pt x="391256" y="191447"/>
                  </a:lnTo>
                  <a:lnTo>
                    <a:pt x="386455" y="180705"/>
                  </a:lnTo>
                  <a:lnTo>
                    <a:pt x="385002" y="180882"/>
                  </a:lnTo>
                  <a:lnTo>
                    <a:pt x="380567" y="183901"/>
                  </a:lnTo>
                  <a:lnTo>
                    <a:pt x="372119" y="196607"/>
                  </a:lnTo>
                  <a:lnTo>
                    <a:pt x="364177" y="242044"/>
                  </a:lnTo>
                  <a:lnTo>
                    <a:pt x="358914" y="284860"/>
                  </a:lnTo>
                  <a:lnTo>
                    <a:pt x="360177" y="331061"/>
                  </a:lnTo>
                  <a:lnTo>
                    <a:pt x="367254" y="378264"/>
                  </a:lnTo>
                  <a:lnTo>
                    <a:pt x="378876" y="422941"/>
                  </a:lnTo>
                  <a:lnTo>
                    <a:pt x="398547" y="462991"/>
                  </a:lnTo>
                  <a:lnTo>
                    <a:pt x="428582" y="509392"/>
                  </a:lnTo>
                  <a:lnTo>
                    <a:pt x="448435" y="534349"/>
                  </a:lnTo>
                  <a:lnTo>
                    <a:pt x="472779" y="550093"/>
                  </a:lnTo>
                  <a:lnTo>
                    <a:pt x="508392" y="557289"/>
                  </a:lnTo>
                  <a:lnTo>
                    <a:pt x="543511" y="558828"/>
                  </a:lnTo>
                  <a:lnTo>
                    <a:pt x="556496" y="553313"/>
                  </a:lnTo>
                  <a:lnTo>
                    <a:pt x="577022" y="537582"/>
                  </a:lnTo>
                  <a:lnTo>
                    <a:pt x="587902" y="517419"/>
                  </a:lnTo>
                  <a:lnTo>
                    <a:pt x="593456" y="474557"/>
                  </a:lnTo>
                  <a:lnTo>
                    <a:pt x="593360" y="435715"/>
                  </a:lnTo>
                  <a:lnTo>
                    <a:pt x="589587" y="402641"/>
                  </a:lnTo>
                  <a:lnTo>
                    <a:pt x="587203" y="369596"/>
                  </a:lnTo>
                  <a:lnTo>
                    <a:pt x="584028" y="337271"/>
                  </a:lnTo>
                  <a:lnTo>
                    <a:pt x="575561" y="305265"/>
                  </a:lnTo>
                  <a:lnTo>
                    <a:pt x="567566" y="273402"/>
                  </a:lnTo>
                  <a:lnTo>
                    <a:pt x="554291" y="228535"/>
                  </a:lnTo>
                  <a:lnTo>
                    <a:pt x="541884" y="203669"/>
                  </a:lnTo>
                  <a:lnTo>
                    <a:pt x="503929" y="163468"/>
                  </a:lnTo>
                  <a:lnTo>
                    <a:pt x="473936" y="148572"/>
                  </a:lnTo>
                  <a:lnTo>
                    <a:pt x="456076" y="146610"/>
                  </a:lnTo>
                  <a:lnTo>
                    <a:pt x="448350" y="147569"/>
                  </a:lnTo>
                  <a:lnTo>
                    <a:pt x="434121" y="154278"/>
                  </a:lnTo>
                  <a:lnTo>
                    <a:pt x="387367" y="190829"/>
                  </a:lnTo>
                  <a:lnTo>
                    <a:pt x="374562" y="209135"/>
                  </a:lnTo>
                  <a:lnTo>
                    <a:pt x="357718" y="255382"/>
                  </a:lnTo>
                  <a:lnTo>
                    <a:pt x="347475" y="292693"/>
                  </a:lnTo>
                  <a:lnTo>
                    <a:pt x="339589" y="333114"/>
                  </a:lnTo>
                  <a:lnTo>
                    <a:pt x="337648" y="36856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SMARTInkShape-364"/>
            <p:cNvSpPr/>
            <p:nvPr>
              <p:custDataLst>
                <p:tags r:id="rId16"/>
              </p:custDataLst>
            </p:nvPr>
          </p:nvSpPr>
          <p:spPr>
            <a:xfrm>
              <a:off x="8029575" y="2334973"/>
              <a:ext cx="352426" cy="445307"/>
            </a:xfrm>
            <a:custGeom>
              <a:avLst/>
              <a:gdLst/>
              <a:ahLst/>
              <a:cxnLst/>
              <a:rect l="0" t="0" r="0" b="0"/>
              <a:pathLst>
                <a:path w="352426" h="445307">
                  <a:moveTo>
                    <a:pt x="0" y="17702"/>
                  </a:moveTo>
                  <a:lnTo>
                    <a:pt x="0" y="17702"/>
                  </a:lnTo>
                  <a:lnTo>
                    <a:pt x="5057" y="17702"/>
                  </a:lnTo>
                  <a:lnTo>
                    <a:pt x="10361" y="20524"/>
                  </a:lnTo>
                  <a:lnTo>
                    <a:pt x="13257" y="22758"/>
                  </a:lnTo>
                  <a:lnTo>
                    <a:pt x="16476" y="30885"/>
                  </a:lnTo>
                  <a:lnTo>
                    <a:pt x="17334" y="36016"/>
                  </a:lnTo>
                  <a:lnTo>
                    <a:pt x="40358" y="82004"/>
                  </a:lnTo>
                  <a:lnTo>
                    <a:pt x="55585" y="117306"/>
                  </a:lnTo>
                  <a:lnTo>
                    <a:pt x="68445" y="159632"/>
                  </a:lnTo>
                  <a:lnTo>
                    <a:pt x="78960" y="205688"/>
                  </a:lnTo>
                  <a:lnTo>
                    <a:pt x="93833" y="252848"/>
                  </a:lnTo>
                  <a:lnTo>
                    <a:pt x="101533" y="295278"/>
                  </a:lnTo>
                  <a:lnTo>
                    <a:pt x="108871" y="339718"/>
                  </a:lnTo>
                  <a:lnTo>
                    <a:pt x="114286" y="385875"/>
                  </a:lnTo>
                  <a:lnTo>
                    <a:pt x="123174" y="428884"/>
                  </a:lnTo>
                  <a:lnTo>
                    <a:pt x="123786" y="445306"/>
                  </a:lnTo>
                  <a:lnTo>
                    <a:pt x="123823" y="399225"/>
                  </a:lnTo>
                  <a:lnTo>
                    <a:pt x="121003" y="357935"/>
                  </a:lnTo>
                  <a:lnTo>
                    <a:pt x="117279" y="325550"/>
                  </a:lnTo>
                  <a:lnTo>
                    <a:pt x="115624" y="286462"/>
                  </a:lnTo>
                  <a:lnTo>
                    <a:pt x="114889" y="247218"/>
                  </a:lnTo>
                  <a:lnTo>
                    <a:pt x="115620" y="208609"/>
                  </a:lnTo>
                  <a:lnTo>
                    <a:pt x="119473" y="170283"/>
                  </a:lnTo>
                  <a:lnTo>
                    <a:pt x="127535" y="134905"/>
                  </a:lnTo>
                  <a:lnTo>
                    <a:pt x="143974" y="88059"/>
                  </a:lnTo>
                  <a:lnTo>
                    <a:pt x="159429" y="50190"/>
                  </a:lnTo>
                  <a:lnTo>
                    <a:pt x="173532" y="21684"/>
                  </a:lnTo>
                  <a:lnTo>
                    <a:pt x="185076" y="8888"/>
                  </a:lnTo>
                  <a:lnTo>
                    <a:pt x="197261" y="3201"/>
                  </a:lnTo>
                  <a:lnTo>
                    <a:pt x="216022" y="0"/>
                  </a:lnTo>
                  <a:lnTo>
                    <a:pt x="221273" y="1667"/>
                  </a:lnTo>
                  <a:lnTo>
                    <a:pt x="229930" y="9164"/>
                  </a:lnTo>
                  <a:lnTo>
                    <a:pt x="250656" y="39887"/>
                  </a:lnTo>
                  <a:lnTo>
                    <a:pt x="263592" y="75663"/>
                  </a:lnTo>
                  <a:lnTo>
                    <a:pt x="274492" y="108021"/>
                  </a:lnTo>
                  <a:lnTo>
                    <a:pt x="283568" y="143569"/>
                  </a:lnTo>
                  <a:lnTo>
                    <a:pt x="291130" y="179476"/>
                  </a:lnTo>
                  <a:lnTo>
                    <a:pt x="298019" y="213074"/>
                  </a:lnTo>
                  <a:lnTo>
                    <a:pt x="304608" y="245645"/>
                  </a:lnTo>
                  <a:lnTo>
                    <a:pt x="314268" y="290910"/>
                  </a:lnTo>
                  <a:lnTo>
                    <a:pt x="321011" y="328311"/>
                  </a:lnTo>
                  <a:lnTo>
                    <a:pt x="323289" y="369393"/>
                  </a:lnTo>
                  <a:lnTo>
                    <a:pt x="328740" y="393428"/>
                  </a:lnTo>
                  <a:lnTo>
                    <a:pt x="342387" y="416975"/>
                  </a:lnTo>
                  <a:lnTo>
                    <a:pt x="352425" y="37012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6" name="SMARTInkShape-365"/>
            <p:cNvSpPr/>
            <p:nvPr>
              <p:custDataLst>
                <p:tags r:id="rId17"/>
              </p:custDataLst>
            </p:nvPr>
          </p:nvSpPr>
          <p:spPr>
            <a:xfrm>
              <a:off x="8477250" y="2247900"/>
              <a:ext cx="295276" cy="464778"/>
            </a:xfrm>
            <a:custGeom>
              <a:avLst/>
              <a:gdLst/>
              <a:ahLst/>
              <a:cxnLst/>
              <a:rect l="0" t="0" r="0" b="0"/>
              <a:pathLst>
                <a:path w="295276" h="464778">
                  <a:moveTo>
                    <a:pt x="0" y="104775"/>
                  </a:moveTo>
                  <a:lnTo>
                    <a:pt x="0" y="104775"/>
                  </a:lnTo>
                  <a:lnTo>
                    <a:pt x="0" y="109831"/>
                  </a:lnTo>
                  <a:lnTo>
                    <a:pt x="9700" y="156253"/>
                  </a:lnTo>
                  <a:lnTo>
                    <a:pt x="17926" y="197757"/>
                  </a:lnTo>
                  <a:lnTo>
                    <a:pt x="27722" y="231825"/>
                  </a:lnTo>
                  <a:lnTo>
                    <a:pt x="36310" y="265311"/>
                  </a:lnTo>
                  <a:lnTo>
                    <a:pt x="44713" y="297833"/>
                  </a:lnTo>
                  <a:lnTo>
                    <a:pt x="61344" y="343776"/>
                  </a:lnTo>
                  <a:lnTo>
                    <a:pt x="85927" y="388817"/>
                  </a:lnTo>
                  <a:lnTo>
                    <a:pt x="121021" y="434342"/>
                  </a:lnTo>
                  <a:lnTo>
                    <a:pt x="138272" y="453523"/>
                  </a:lnTo>
                  <a:lnTo>
                    <a:pt x="140829" y="460152"/>
                  </a:lnTo>
                  <a:lnTo>
                    <a:pt x="142570" y="462343"/>
                  </a:lnTo>
                  <a:lnTo>
                    <a:pt x="147325" y="464777"/>
                  </a:lnTo>
                  <a:lnTo>
                    <a:pt x="149017" y="464369"/>
                  </a:lnTo>
                  <a:lnTo>
                    <a:pt x="150145" y="463037"/>
                  </a:lnTo>
                  <a:lnTo>
                    <a:pt x="151398" y="458736"/>
                  </a:lnTo>
                  <a:lnTo>
                    <a:pt x="162703" y="411687"/>
                  </a:lnTo>
                  <a:lnTo>
                    <a:pt x="171681" y="366456"/>
                  </a:lnTo>
                  <a:lnTo>
                    <a:pt x="177902" y="330086"/>
                  </a:lnTo>
                  <a:lnTo>
                    <a:pt x="184196" y="289227"/>
                  </a:lnTo>
                  <a:lnTo>
                    <a:pt x="193342" y="246373"/>
                  </a:lnTo>
                  <a:lnTo>
                    <a:pt x="204463" y="203691"/>
                  </a:lnTo>
                  <a:lnTo>
                    <a:pt x="216462" y="163554"/>
                  </a:lnTo>
                  <a:lnTo>
                    <a:pt x="228850" y="127371"/>
                  </a:lnTo>
                  <a:lnTo>
                    <a:pt x="247723" y="82895"/>
                  </a:lnTo>
                  <a:lnTo>
                    <a:pt x="268008" y="39423"/>
                  </a:lnTo>
                  <a:lnTo>
                    <a:pt x="282206" y="15470"/>
                  </a:lnTo>
                  <a:lnTo>
                    <a:pt x="2952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SMARTInkShape-366"/>
            <p:cNvSpPr/>
            <p:nvPr>
              <p:custDataLst>
                <p:tags r:id="rId18"/>
              </p:custDataLst>
            </p:nvPr>
          </p:nvSpPr>
          <p:spPr>
            <a:xfrm>
              <a:off x="8896350" y="26384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3" name="SMARTInkShape-Group73"/>
          <p:cNvGrpSpPr/>
          <p:nvPr/>
        </p:nvGrpSpPr>
        <p:grpSpPr>
          <a:xfrm>
            <a:off x="9029866" y="2650453"/>
            <a:ext cx="1733385" cy="682676"/>
            <a:chOff x="9029866" y="2650453"/>
            <a:chExt cx="1733385" cy="682676"/>
          </a:xfrm>
        </p:grpSpPr>
        <p:sp>
          <p:nvSpPr>
            <p:cNvPr id="399" name="SMARTInkShape-367"/>
            <p:cNvSpPr/>
            <p:nvPr>
              <p:custDataLst>
                <p:tags r:id="rId11"/>
              </p:custDataLst>
            </p:nvPr>
          </p:nvSpPr>
          <p:spPr>
            <a:xfrm>
              <a:off x="9029866" y="2924744"/>
              <a:ext cx="722344" cy="408385"/>
            </a:xfrm>
            <a:custGeom>
              <a:avLst/>
              <a:gdLst/>
              <a:ahLst/>
              <a:cxnLst/>
              <a:rect l="0" t="0" r="0" b="0"/>
              <a:pathLst>
                <a:path w="722344" h="408385">
                  <a:moveTo>
                    <a:pt x="104609" y="47056"/>
                  </a:moveTo>
                  <a:lnTo>
                    <a:pt x="104609" y="47056"/>
                  </a:lnTo>
                  <a:lnTo>
                    <a:pt x="104609" y="60313"/>
                  </a:lnTo>
                  <a:lnTo>
                    <a:pt x="107431" y="66354"/>
                  </a:lnTo>
                  <a:lnTo>
                    <a:pt x="111155" y="72566"/>
                  </a:lnTo>
                  <a:lnTo>
                    <a:pt x="113546" y="85178"/>
                  </a:lnTo>
                  <a:lnTo>
                    <a:pt x="114100" y="102325"/>
                  </a:lnTo>
                  <a:lnTo>
                    <a:pt x="114123" y="98592"/>
                  </a:lnTo>
                  <a:lnTo>
                    <a:pt x="115186" y="97288"/>
                  </a:lnTo>
                  <a:lnTo>
                    <a:pt x="119187" y="95840"/>
                  </a:lnTo>
                  <a:lnTo>
                    <a:pt x="119620" y="94395"/>
                  </a:lnTo>
                  <a:lnTo>
                    <a:pt x="115066" y="81525"/>
                  </a:lnTo>
                  <a:lnTo>
                    <a:pt x="113260" y="62645"/>
                  </a:lnTo>
                  <a:lnTo>
                    <a:pt x="107643" y="50029"/>
                  </a:lnTo>
                  <a:lnTo>
                    <a:pt x="104449" y="34414"/>
                  </a:lnTo>
                  <a:lnTo>
                    <a:pt x="97271" y="22614"/>
                  </a:lnTo>
                  <a:lnTo>
                    <a:pt x="82254" y="5907"/>
                  </a:lnTo>
                  <a:lnTo>
                    <a:pt x="75977" y="2309"/>
                  </a:lnTo>
                  <a:lnTo>
                    <a:pt x="63322" y="0"/>
                  </a:lnTo>
                  <a:lnTo>
                    <a:pt x="56979" y="2506"/>
                  </a:lnTo>
                  <a:lnTo>
                    <a:pt x="44284" y="12738"/>
                  </a:lnTo>
                  <a:lnTo>
                    <a:pt x="34759" y="26893"/>
                  </a:lnTo>
                  <a:lnTo>
                    <a:pt x="18884" y="67213"/>
                  </a:lnTo>
                  <a:lnTo>
                    <a:pt x="4068" y="113877"/>
                  </a:lnTo>
                  <a:lnTo>
                    <a:pt x="670" y="154682"/>
                  </a:lnTo>
                  <a:lnTo>
                    <a:pt x="0" y="198137"/>
                  </a:lnTo>
                  <a:lnTo>
                    <a:pt x="7472" y="243841"/>
                  </a:lnTo>
                  <a:lnTo>
                    <a:pt x="19138" y="284541"/>
                  </a:lnTo>
                  <a:lnTo>
                    <a:pt x="36691" y="323155"/>
                  </a:lnTo>
                  <a:lnTo>
                    <a:pt x="61599" y="353752"/>
                  </a:lnTo>
                  <a:lnTo>
                    <a:pt x="100160" y="381556"/>
                  </a:lnTo>
                  <a:lnTo>
                    <a:pt x="125163" y="387467"/>
                  </a:lnTo>
                  <a:lnTo>
                    <a:pt x="152680" y="384162"/>
                  </a:lnTo>
                  <a:lnTo>
                    <a:pt x="196166" y="367501"/>
                  </a:lnTo>
                  <a:lnTo>
                    <a:pt x="228528" y="346323"/>
                  </a:lnTo>
                  <a:lnTo>
                    <a:pt x="275985" y="300766"/>
                  </a:lnTo>
                  <a:lnTo>
                    <a:pt x="310556" y="256150"/>
                  </a:lnTo>
                  <a:lnTo>
                    <a:pt x="339856" y="208921"/>
                  </a:lnTo>
                  <a:lnTo>
                    <a:pt x="361531" y="162187"/>
                  </a:lnTo>
                  <a:lnTo>
                    <a:pt x="374434" y="141177"/>
                  </a:lnTo>
                  <a:lnTo>
                    <a:pt x="389800" y="123867"/>
                  </a:lnTo>
                  <a:lnTo>
                    <a:pt x="390353" y="165095"/>
                  </a:lnTo>
                  <a:lnTo>
                    <a:pt x="391416" y="209473"/>
                  </a:lnTo>
                  <a:lnTo>
                    <a:pt x="398560" y="256671"/>
                  </a:lnTo>
                  <a:lnTo>
                    <a:pt x="407226" y="301265"/>
                  </a:lnTo>
                  <a:lnTo>
                    <a:pt x="421952" y="341745"/>
                  </a:lnTo>
                  <a:lnTo>
                    <a:pt x="439874" y="375259"/>
                  </a:lnTo>
                  <a:lnTo>
                    <a:pt x="452582" y="386246"/>
                  </a:lnTo>
                  <a:lnTo>
                    <a:pt x="489257" y="404284"/>
                  </a:lnTo>
                  <a:lnTo>
                    <a:pt x="533715" y="408384"/>
                  </a:lnTo>
                  <a:lnTo>
                    <a:pt x="580923" y="398563"/>
                  </a:lnTo>
                  <a:lnTo>
                    <a:pt x="618971" y="381543"/>
                  </a:lnTo>
                  <a:lnTo>
                    <a:pt x="659046" y="344045"/>
                  </a:lnTo>
                  <a:lnTo>
                    <a:pt x="675934" y="328276"/>
                  </a:lnTo>
                  <a:lnTo>
                    <a:pt x="701200" y="286481"/>
                  </a:lnTo>
                  <a:lnTo>
                    <a:pt x="716696" y="242281"/>
                  </a:lnTo>
                  <a:lnTo>
                    <a:pt x="722343" y="199331"/>
                  </a:lnTo>
                  <a:lnTo>
                    <a:pt x="720638" y="154001"/>
                  </a:lnTo>
                  <a:lnTo>
                    <a:pt x="710422" y="114159"/>
                  </a:lnTo>
                  <a:lnTo>
                    <a:pt x="690609" y="76774"/>
                  </a:lnTo>
                  <a:lnTo>
                    <a:pt x="663490" y="47909"/>
                  </a:lnTo>
                  <a:lnTo>
                    <a:pt x="645101" y="35794"/>
                  </a:lnTo>
                  <a:lnTo>
                    <a:pt x="612006" y="24081"/>
                  </a:lnTo>
                  <a:lnTo>
                    <a:pt x="580563" y="21199"/>
                  </a:lnTo>
                  <a:lnTo>
                    <a:pt x="535370" y="29170"/>
                  </a:lnTo>
                  <a:lnTo>
                    <a:pt x="495556" y="40936"/>
                  </a:lnTo>
                  <a:lnTo>
                    <a:pt x="457117" y="67602"/>
                  </a:lnTo>
                  <a:lnTo>
                    <a:pt x="421773" y="97171"/>
                  </a:lnTo>
                  <a:lnTo>
                    <a:pt x="383906" y="144511"/>
                  </a:lnTo>
                  <a:lnTo>
                    <a:pt x="364876" y="189288"/>
                  </a:lnTo>
                  <a:lnTo>
                    <a:pt x="364217" y="202345"/>
                  </a:lnTo>
                  <a:lnTo>
                    <a:pt x="369796" y="220538"/>
                  </a:lnTo>
                  <a:lnTo>
                    <a:pt x="380834" y="23755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SMARTInkShape-368"/>
            <p:cNvSpPr/>
            <p:nvPr>
              <p:custDataLst>
                <p:tags r:id="rId12"/>
              </p:custDataLst>
            </p:nvPr>
          </p:nvSpPr>
          <p:spPr>
            <a:xfrm>
              <a:off x="9744075" y="2945325"/>
              <a:ext cx="381001" cy="340466"/>
            </a:xfrm>
            <a:custGeom>
              <a:avLst/>
              <a:gdLst/>
              <a:ahLst/>
              <a:cxnLst/>
              <a:rect l="0" t="0" r="0" b="0"/>
              <a:pathLst>
                <a:path w="381001" h="340466">
                  <a:moveTo>
                    <a:pt x="0" y="26475"/>
                  </a:moveTo>
                  <a:lnTo>
                    <a:pt x="0" y="26475"/>
                  </a:lnTo>
                  <a:lnTo>
                    <a:pt x="8201" y="26475"/>
                  </a:lnTo>
                  <a:lnTo>
                    <a:pt x="22666" y="39732"/>
                  </a:lnTo>
                  <a:lnTo>
                    <a:pt x="25949" y="48595"/>
                  </a:lnTo>
                  <a:lnTo>
                    <a:pt x="35833" y="86342"/>
                  </a:lnTo>
                  <a:lnTo>
                    <a:pt x="44982" y="129592"/>
                  </a:lnTo>
                  <a:lnTo>
                    <a:pt x="47103" y="169023"/>
                  </a:lnTo>
                  <a:lnTo>
                    <a:pt x="47521" y="213931"/>
                  </a:lnTo>
                  <a:lnTo>
                    <a:pt x="47604" y="254473"/>
                  </a:lnTo>
                  <a:lnTo>
                    <a:pt x="46563" y="295016"/>
                  </a:lnTo>
                  <a:lnTo>
                    <a:pt x="38135" y="340465"/>
                  </a:lnTo>
                  <a:lnTo>
                    <a:pt x="39160" y="315871"/>
                  </a:lnTo>
                  <a:lnTo>
                    <a:pt x="51357" y="273351"/>
                  </a:lnTo>
                  <a:lnTo>
                    <a:pt x="63610" y="227210"/>
                  </a:lnTo>
                  <a:lnTo>
                    <a:pt x="74116" y="184612"/>
                  </a:lnTo>
                  <a:lnTo>
                    <a:pt x="91222" y="144709"/>
                  </a:lnTo>
                  <a:lnTo>
                    <a:pt x="115929" y="107133"/>
                  </a:lnTo>
                  <a:lnTo>
                    <a:pt x="149900" y="65456"/>
                  </a:lnTo>
                  <a:lnTo>
                    <a:pt x="173531" y="39083"/>
                  </a:lnTo>
                  <a:lnTo>
                    <a:pt x="204905" y="16266"/>
                  </a:lnTo>
                  <a:lnTo>
                    <a:pt x="238030" y="2625"/>
                  </a:lnTo>
                  <a:lnTo>
                    <a:pt x="252547" y="0"/>
                  </a:lnTo>
                  <a:lnTo>
                    <a:pt x="266055" y="1656"/>
                  </a:lnTo>
                  <a:lnTo>
                    <a:pt x="291973" y="11342"/>
                  </a:lnTo>
                  <a:lnTo>
                    <a:pt x="311113" y="25401"/>
                  </a:lnTo>
                  <a:lnTo>
                    <a:pt x="335484" y="56719"/>
                  </a:lnTo>
                  <a:lnTo>
                    <a:pt x="351588" y="96302"/>
                  </a:lnTo>
                  <a:lnTo>
                    <a:pt x="364961" y="139516"/>
                  </a:lnTo>
                  <a:lnTo>
                    <a:pt x="371246" y="178626"/>
                  </a:lnTo>
                  <a:lnTo>
                    <a:pt x="379506" y="221411"/>
                  </a:lnTo>
                  <a:lnTo>
                    <a:pt x="381000" y="264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SMARTInkShape-369"/>
            <p:cNvSpPr/>
            <p:nvPr>
              <p:custDataLst>
                <p:tags r:id="rId13"/>
              </p:custDataLst>
            </p:nvPr>
          </p:nvSpPr>
          <p:spPr>
            <a:xfrm>
              <a:off x="10213146" y="2650453"/>
              <a:ext cx="321505" cy="596846"/>
            </a:xfrm>
            <a:custGeom>
              <a:avLst/>
              <a:gdLst/>
              <a:ahLst/>
              <a:cxnLst/>
              <a:rect l="0" t="0" r="0" b="0"/>
              <a:pathLst>
                <a:path w="321505" h="596846">
                  <a:moveTo>
                    <a:pt x="273879" y="340397"/>
                  </a:moveTo>
                  <a:lnTo>
                    <a:pt x="273879" y="340397"/>
                  </a:lnTo>
                  <a:lnTo>
                    <a:pt x="273879" y="335341"/>
                  </a:lnTo>
                  <a:lnTo>
                    <a:pt x="276702" y="330036"/>
                  </a:lnTo>
                  <a:lnTo>
                    <a:pt x="280425" y="324150"/>
                  </a:lnTo>
                  <a:lnTo>
                    <a:pt x="282816" y="311749"/>
                  </a:lnTo>
                  <a:lnTo>
                    <a:pt x="283012" y="308598"/>
                  </a:lnTo>
                  <a:lnTo>
                    <a:pt x="278231" y="294051"/>
                  </a:lnTo>
                  <a:lnTo>
                    <a:pt x="270112" y="281392"/>
                  </a:lnTo>
                  <a:lnTo>
                    <a:pt x="264090" y="277131"/>
                  </a:lnTo>
                  <a:lnTo>
                    <a:pt x="234920" y="266482"/>
                  </a:lnTo>
                  <a:lnTo>
                    <a:pt x="205153" y="264649"/>
                  </a:lnTo>
                  <a:lnTo>
                    <a:pt x="159309" y="274618"/>
                  </a:lnTo>
                  <a:lnTo>
                    <a:pt x="118464" y="290773"/>
                  </a:lnTo>
                  <a:lnTo>
                    <a:pt x="78513" y="318745"/>
                  </a:lnTo>
                  <a:lnTo>
                    <a:pt x="39059" y="364523"/>
                  </a:lnTo>
                  <a:lnTo>
                    <a:pt x="24975" y="389526"/>
                  </a:lnTo>
                  <a:lnTo>
                    <a:pt x="10734" y="432965"/>
                  </a:lnTo>
                  <a:lnTo>
                    <a:pt x="551" y="473217"/>
                  </a:lnTo>
                  <a:lnTo>
                    <a:pt x="0" y="492562"/>
                  </a:lnTo>
                  <a:lnTo>
                    <a:pt x="8270" y="528029"/>
                  </a:lnTo>
                  <a:lnTo>
                    <a:pt x="24255" y="562269"/>
                  </a:lnTo>
                  <a:lnTo>
                    <a:pt x="40226" y="580527"/>
                  </a:lnTo>
                  <a:lnTo>
                    <a:pt x="52206" y="589291"/>
                  </a:lnTo>
                  <a:lnTo>
                    <a:pt x="64586" y="593892"/>
                  </a:lnTo>
                  <a:lnTo>
                    <a:pt x="89780" y="596845"/>
                  </a:lnTo>
                  <a:lnTo>
                    <a:pt x="108794" y="592300"/>
                  </a:lnTo>
                  <a:lnTo>
                    <a:pt x="134182" y="573678"/>
                  </a:lnTo>
                  <a:lnTo>
                    <a:pt x="152172" y="554744"/>
                  </a:lnTo>
                  <a:lnTo>
                    <a:pt x="176778" y="511224"/>
                  </a:lnTo>
                  <a:lnTo>
                    <a:pt x="194570" y="466020"/>
                  </a:lnTo>
                  <a:lnTo>
                    <a:pt x="209222" y="427831"/>
                  </a:lnTo>
                  <a:lnTo>
                    <a:pt x="215563" y="384530"/>
                  </a:lnTo>
                  <a:lnTo>
                    <a:pt x="223674" y="343360"/>
                  </a:lnTo>
                  <a:lnTo>
                    <a:pt x="231722" y="298119"/>
                  </a:lnTo>
                  <a:lnTo>
                    <a:pt x="234577" y="251200"/>
                  </a:lnTo>
                  <a:lnTo>
                    <a:pt x="236481" y="204842"/>
                  </a:lnTo>
                  <a:lnTo>
                    <a:pt x="242219" y="163825"/>
                  </a:lnTo>
                  <a:lnTo>
                    <a:pt x="244390" y="124861"/>
                  </a:lnTo>
                  <a:lnTo>
                    <a:pt x="245033" y="87563"/>
                  </a:lnTo>
                  <a:lnTo>
                    <a:pt x="245268" y="41225"/>
                  </a:lnTo>
                  <a:lnTo>
                    <a:pt x="245302" y="0"/>
                  </a:lnTo>
                  <a:lnTo>
                    <a:pt x="245304" y="39358"/>
                  </a:lnTo>
                  <a:lnTo>
                    <a:pt x="245304" y="79496"/>
                  </a:lnTo>
                  <a:lnTo>
                    <a:pt x="245304" y="120806"/>
                  </a:lnTo>
                  <a:lnTo>
                    <a:pt x="250361" y="166560"/>
                  </a:lnTo>
                  <a:lnTo>
                    <a:pt x="252845" y="200694"/>
                  </a:lnTo>
                  <a:lnTo>
                    <a:pt x="253947" y="235974"/>
                  </a:lnTo>
                  <a:lnTo>
                    <a:pt x="254437" y="269292"/>
                  </a:lnTo>
                  <a:lnTo>
                    <a:pt x="257477" y="301739"/>
                  </a:lnTo>
                  <a:lnTo>
                    <a:pt x="265138" y="346935"/>
                  </a:lnTo>
                  <a:lnTo>
                    <a:pt x="274112" y="387137"/>
                  </a:lnTo>
                  <a:lnTo>
                    <a:pt x="281568" y="433591"/>
                  </a:lnTo>
                  <a:lnTo>
                    <a:pt x="290701" y="480179"/>
                  </a:lnTo>
                  <a:lnTo>
                    <a:pt x="295092" y="501406"/>
                  </a:lnTo>
                  <a:lnTo>
                    <a:pt x="310809" y="545482"/>
                  </a:lnTo>
                  <a:lnTo>
                    <a:pt x="311460" y="552549"/>
                  </a:lnTo>
                  <a:lnTo>
                    <a:pt x="312691" y="554857"/>
                  </a:lnTo>
                  <a:lnTo>
                    <a:pt x="314571" y="556395"/>
                  </a:lnTo>
                  <a:lnTo>
                    <a:pt x="316881" y="557421"/>
                  </a:lnTo>
                  <a:lnTo>
                    <a:pt x="318423" y="559163"/>
                  </a:lnTo>
                  <a:lnTo>
                    <a:pt x="321504" y="5689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SMARTInkShape-370"/>
            <p:cNvSpPr/>
            <p:nvPr>
              <p:custDataLst>
                <p:tags r:id="rId14"/>
              </p:custDataLst>
            </p:nvPr>
          </p:nvSpPr>
          <p:spPr>
            <a:xfrm>
              <a:off x="10744200" y="3095625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19050" y="0"/>
                  </a:moveTo>
                  <a:lnTo>
                    <a:pt x="19050" y="0"/>
                  </a:lnTo>
                  <a:lnTo>
                    <a:pt x="13993" y="0"/>
                  </a:lnTo>
                  <a:lnTo>
                    <a:pt x="12504" y="1058"/>
                  </a:lnTo>
                  <a:lnTo>
                    <a:pt x="11511" y="2822"/>
                  </a:lnTo>
                  <a:lnTo>
                    <a:pt x="10848" y="5056"/>
                  </a:lnTo>
                  <a:lnTo>
                    <a:pt x="9350" y="6546"/>
                  </a:lnTo>
                  <a:lnTo>
                    <a:pt x="4862" y="8201"/>
                  </a:lnTo>
                  <a:lnTo>
                    <a:pt x="3240" y="9701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6" name="SMARTInkShape-Group74"/>
          <p:cNvGrpSpPr/>
          <p:nvPr/>
        </p:nvGrpSpPr>
        <p:grpSpPr>
          <a:xfrm>
            <a:off x="6362700" y="3316750"/>
            <a:ext cx="742951" cy="626601"/>
            <a:chOff x="6362700" y="3316750"/>
            <a:chExt cx="742951" cy="626601"/>
          </a:xfrm>
        </p:grpSpPr>
        <p:sp>
          <p:nvSpPr>
            <p:cNvPr id="404" name="SMARTInkShape-371"/>
            <p:cNvSpPr/>
            <p:nvPr>
              <p:custDataLst>
                <p:tags r:id="rId9"/>
              </p:custDataLst>
            </p:nvPr>
          </p:nvSpPr>
          <p:spPr>
            <a:xfrm>
              <a:off x="6467475" y="3581400"/>
              <a:ext cx="47499" cy="361951"/>
            </a:xfrm>
            <a:custGeom>
              <a:avLst/>
              <a:gdLst/>
              <a:ahLst/>
              <a:cxnLst/>
              <a:rect l="0" t="0" r="0" b="0"/>
              <a:pathLst>
                <a:path w="47499" h="361951">
                  <a:moveTo>
                    <a:pt x="0" y="0"/>
                  </a:moveTo>
                  <a:lnTo>
                    <a:pt x="0" y="0"/>
                  </a:lnTo>
                  <a:lnTo>
                    <a:pt x="5057" y="5056"/>
                  </a:lnTo>
                  <a:lnTo>
                    <a:pt x="7539" y="13183"/>
                  </a:lnTo>
                  <a:lnTo>
                    <a:pt x="11759" y="29659"/>
                  </a:lnTo>
                  <a:lnTo>
                    <a:pt x="24636" y="68072"/>
                  </a:lnTo>
                  <a:lnTo>
                    <a:pt x="33113" y="114484"/>
                  </a:lnTo>
                  <a:lnTo>
                    <a:pt x="40266" y="161949"/>
                  </a:lnTo>
                  <a:lnTo>
                    <a:pt x="46656" y="208495"/>
                  </a:lnTo>
                  <a:lnTo>
                    <a:pt x="47498" y="248974"/>
                  </a:lnTo>
                  <a:lnTo>
                    <a:pt x="40070" y="292627"/>
                  </a:lnTo>
                  <a:lnTo>
                    <a:pt x="39413" y="299860"/>
                  </a:lnTo>
                  <a:lnTo>
                    <a:pt x="33039" y="313541"/>
                  </a:lnTo>
                  <a:lnTo>
                    <a:pt x="23195" y="330321"/>
                  </a:lnTo>
                  <a:lnTo>
                    <a:pt x="19834" y="338367"/>
                  </a:lnTo>
                  <a:lnTo>
                    <a:pt x="13050" y="348848"/>
                  </a:lnTo>
                  <a:lnTo>
                    <a:pt x="9525" y="3619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SMARTInkShape-372"/>
            <p:cNvSpPr/>
            <p:nvPr>
              <p:custDataLst>
                <p:tags r:id="rId10"/>
              </p:custDataLst>
            </p:nvPr>
          </p:nvSpPr>
          <p:spPr>
            <a:xfrm>
              <a:off x="6362700" y="3316750"/>
              <a:ext cx="742951" cy="559926"/>
            </a:xfrm>
            <a:custGeom>
              <a:avLst/>
              <a:gdLst/>
              <a:ahLst/>
              <a:cxnLst/>
              <a:rect l="0" t="0" r="0" b="0"/>
              <a:pathLst>
                <a:path w="742951" h="559926">
                  <a:moveTo>
                    <a:pt x="0" y="217025"/>
                  </a:moveTo>
                  <a:lnTo>
                    <a:pt x="0" y="217025"/>
                  </a:lnTo>
                  <a:lnTo>
                    <a:pt x="0" y="211969"/>
                  </a:lnTo>
                  <a:lnTo>
                    <a:pt x="13257" y="181378"/>
                  </a:lnTo>
                  <a:lnTo>
                    <a:pt x="53257" y="143937"/>
                  </a:lnTo>
                  <a:lnTo>
                    <a:pt x="94442" y="110983"/>
                  </a:lnTo>
                  <a:lnTo>
                    <a:pt x="131935" y="84358"/>
                  </a:lnTo>
                  <a:lnTo>
                    <a:pt x="177146" y="62593"/>
                  </a:lnTo>
                  <a:lnTo>
                    <a:pt x="212082" y="49258"/>
                  </a:lnTo>
                  <a:lnTo>
                    <a:pt x="248775" y="36276"/>
                  </a:lnTo>
                  <a:lnTo>
                    <a:pt x="286250" y="24509"/>
                  </a:lnTo>
                  <a:lnTo>
                    <a:pt x="324072" y="15751"/>
                  </a:lnTo>
                  <a:lnTo>
                    <a:pt x="362049" y="8332"/>
                  </a:lnTo>
                  <a:lnTo>
                    <a:pt x="399035" y="2564"/>
                  </a:lnTo>
                  <a:lnTo>
                    <a:pt x="433113" y="0"/>
                  </a:lnTo>
                  <a:lnTo>
                    <a:pt x="476992" y="3614"/>
                  </a:lnTo>
                  <a:lnTo>
                    <a:pt x="516804" y="11388"/>
                  </a:lnTo>
                  <a:lnTo>
                    <a:pt x="545298" y="20394"/>
                  </a:lnTo>
                  <a:lnTo>
                    <a:pt x="567147" y="34821"/>
                  </a:lnTo>
                  <a:lnTo>
                    <a:pt x="581969" y="52502"/>
                  </a:lnTo>
                  <a:lnTo>
                    <a:pt x="593064" y="76202"/>
                  </a:lnTo>
                  <a:lnTo>
                    <a:pt x="597998" y="103333"/>
                  </a:lnTo>
                  <a:lnTo>
                    <a:pt x="593507" y="122046"/>
                  </a:lnTo>
                  <a:lnTo>
                    <a:pt x="568321" y="164985"/>
                  </a:lnTo>
                  <a:lnTo>
                    <a:pt x="531870" y="201723"/>
                  </a:lnTo>
                  <a:lnTo>
                    <a:pt x="499912" y="226805"/>
                  </a:lnTo>
                  <a:lnTo>
                    <a:pt x="464541" y="253122"/>
                  </a:lnTo>
                  <a:lnTo>
                    <a:pt x="427655" y="282457"/>
                  </a:lnTo>
                  <a:lnTo>
                    <a:pt x="390094" y="307489"/>
                  </a:lnTo>
                  <a:lnTo>
                    <a:pt x="352233" y="330256"/>
                  </a:lnTo>
                  <a:lnTo>
                    <a:pt x="314240" y="354486"/>
                  </a:lnTo>
                  <a:lnTo>
                    <a:pt x="279009" y="373721"/>
                  </a:lnTo>
                  <a:lnTo>
                    <a:pt x="235069" y="393629"/>
                  </a:lnTo>
                  <a:lnTo>
                    <a:pt x="191777" y="409837"/>
                  </a:lnTo>
                  <a:lnTo>
                    <a:pt x="147751" y="416628"/>
                  </a:lnTo>
                  <a:lnTo>
                    <a:pt x="130399" y="416995"/>
                  </a:lnTo>
                  <a:lnTo>
                    <a:pt x="128208" y="415955"/>
                  </a:lnTo>
                  <a:lnTo>
                    <a:pt x="126747" y="414203"/>
                  </a:lnTo>
                  <a:lnTo>
                    <a:pt x="125124" y="409435"/>
                  </a:lnTo>
                  <a:lnTo>
                    <a:pt x="124402" y="403788"/>
                  </a:lnTo>
                  <a:lnTo>
                    <a:pt x="125268" y="401859"/>
                  </a:lnTo>
                  <a:lnTo>
                    <a:pt x="126904" y="400573"/>
                  </a:lnTo>
                  <a:lnTo>
                    <a:pt x="131544" y="398085"/>
                  </a:lnTo>
                  <a:lnTo>
                    <a:pt x="151287" y="384893"/>
                  </a:lnTo>
                  <a:lnTo>
                    <a:pt x="191608" y="376910"/>
                  </a:lnTo>
                  <a:lnTo>
                    <a:pt x="211100" y="373810"/>
                  </a:lnTo>
                  <a:lnTo>
                    <a:pt x="255286" y="377621"/>
                  </a:lnTo>
                  <a:lnTo>
                    <a:pt x="299958" y="383744"/>
                  </a:lnTo>
                  <a:lnTo>
                    <a:pt x="342054" y="392129"/>
                  </a:lnTo>
                  <a:lnTo>
                    <a:pt x="388040" y="401317"/>
                  </a:lnTo>
                  <a:lnTo>
                    <a:pt x="435180" y="410742"/>
                  </a:lnTo>
                  <a:lnTo>
                    <a:pt x="477604" y="420237"/>
                  </a:lnTo>
                  <a:lnTo>
                    <a:pt x="522042" y="434810"/>
                  </a:lnTo>
                  <a:lnTo>
                    <a:pt x="563666" y="447477"/>
                  </a:lnTo>
                  <a:lnTo>
                    <a:pt x="602810" y="462990"/>
                  </a:lnTo>
                  <a:lnTo>
                    <a:pt x="646359" y="486136"/>
                  </a:lnTo>
                  <a:lnTo>
                    <a:pt x="685535" y="507641"/>
                  </a:lnTo>
                  <a:lnTo>
                    <a:pt x="730215" y="547866"/>
                  </a:lnTo>
                  <a:lnTo>
                    <a:pt x="742950" y="559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0" name="SMARTInkShape-Group75"/>
          <p:cNvGrpSpPr/>
          <p:nvPr/>
        </p:nvGrpSpPr>
        <p:grpSpPr>
          <a:xfrm>
            <a:off x="4858194" y="3736294"/>
            <a:ext cx="1533022" cy="730699"/>
            <a:chOff x="4858194" y="3736294"/>
            <a:chExt cx="1533022" cy="730699"/>
          </a:xfrm>
        </p:grpSpPr>
        <p:sp>
          <p:nvSpPr>
            <p:cNvPr id="407" name="SMARTInkShape-373"/>
            <p:cNvSpPr/>
            <p:nvPr>
              <p:custDataLst>
                <p:tags r:id="rId6"/>
              </p:custDataLst>
            </p:nvPr>
          </p:nvSpPr>
          <p:spPr>
            <a:xfrm>
              <a:off x="4858194" y="3953470"/>
              <a:ext cx="654731" cy="455084"/>
            </a:xfrm>
            <a:custGeom>
              <a:avLst/>
              <a:gdLst/>
              <a:ahLst/>
              <a:cxnLst/>
              <a:rect l="0" t="0" r="0" b="0"/>
              <a:pathLst>
                <a:path w="654731" h="455084">
                  <a:moveTo>
                    <a:pt x="237681" y="66080"/>
                  </a:moveTo>
                  <a:lnTo>
                    <a:pt x="237681" y="66080"/>
                  </a:lnTo>
                  <a:lnTo>
                    <a:pt x="237681" y="71136"/>
                  </a:lnTo>
                  <a:lnTo>
                    <a:pt x="236623" y="72626"/>
                  </a:lnTo>
                  <a:lnTo>
                    <a:pt x="234859" y="73619"/>
                  </a:lnTo>
                  <a:lnTo>
                    <a:pt x="232625" y="74281"/>
                  </a:lnTo>
                  <a:lnTo>
                    <a:pt x="231135" y="76839"/>
                  </a:lnTo>
                  <a:lnTo>
                    <a:pt x="228330" y="96249"/>
                  </a:lnTo>
                  <a:lnTo>
                    <a:pt x="228272" y="98893"/>
                  </a:lnTo>
                  <a:lnTo>
                    <a:pt x="227175" y="100655"/>
                  </a:lnTo>
                  <a:lnTo>
                    <a:pt x="225386" y="101830"/>
                  </a:lnTo>
                  <a:lnTo>
                    <a:pt x="219026" y="104042"/>
                  </a:lnTo>
                  <a:lnTo>
                    <a:pt x="218632" y="58110"/>
                  </a:lnTo>
                  <a:lnTo>
                    <a:pt x="215809" y="49132"/>
                  </a:lnTo>
                  <a:lnTo>
                    <a:pt x="212086" y="40556"/>
                  </a:lnTo>
                  <a:lnTo>
                    <a:pt x="210430" y="29689"/>
                  </a:lnTo>
                  <a:lnTo>
                    <a:pt x="207872" y="24886"/>
                  </a:lnTo>
                  <a:lnTo>
                    <a:pt x="187764" y="6184"/>
                  </a:lnTo>
                  <a:lnTo>
                    <a:pt x="178102" y="2418"/>
                  </a:lnTo>
                  <a:lnTo>
                    <a:pt x="154651" y="0"/>
                  </a:lnTo>
                  <a:lnTo>
                    <a:pt x="135939" y="4638"/>
                  </a:lnTo>
                  <a:lnTo>
                    <a:pt x="110653" y="16745"/>
                  </a:lnTo>
                  <a:lnTo>
                    <a:pt x="66229" y="56827"/>
                  </a:lnTo>
                  <a:lnTo>
                    <a:pt x="40831" y="87065"/>
                  </a:lnTo>
                  <a:lnTo>
                    <a:pt x="16620" y="133010"/>
                  </a:lnTo>
                  <a:lnTo>
                    <a:pt x="7140" y="152976"/>
                  </a:lnTo>
                  <a:lnTo>
                    <a:pt x="1054" y="200288"/>
                  </a:lnTo>
                  <a:lnTo>
                    <a:pt x="0" y="237784"/>
                  </a:lnTo>
                  <a:lnTo>
                    <a:pt x="2510" y="275706"/>
                  </a:lnTo>
                  <a:lnTo>
                    <a:pt x="12840" y="321388"/>
                  </a:lnTo>
                  <a:lnTo>
                    <a:pt x="32676" y="366474"/>
                  </a:lnTo>
                  <a:lnTo>
                    <a:pt x="51820" y="390859"/>
                  </a:lnTo>
                  <a:lnTo>
                    <a:pt x="90361" y="419503"/>
                  </a:lnTo>
                  <a:lnTo>
                    <a:pt x="124384" y="432892"/>
                  </a:lnTo>
                  <a:lnTo>
                    <a:pt x="152254" y="435115"/>
                  </a:lnTo>
                  <a:lnTo>
                    <a:pt x="171139" y="431884"/>
                  </a:lnTo>
                  <a:lnTo>
                    <a:pt x="211109" y="407815"/>
                  </a:lnTo>
                  <a:lnTo>
                    <a:pt x="255937" y="369472"/>
                  </a:lnTo>
                  <a:lnTo>
                    <a:pt x="296190" y="323070"/>
                  </a:lnTo>
                  <a:lnTo>
                    <a:pt x="325595" y="277514"/>
                  </a:lnTo>
                  <a:lnTo>
                    <a:pt x="344280" y="240322"/>
                  </a:lnTo>
                  <a:lnTo>
                    <a:pt x="356990" y="203550"/>
                  </a:lnTo>
                  <a:lnTo>
                    <a:pt x="374029" y="157404"/>
                  </a:lnTo>
                  <a:lnTo>
                    <a:pt x="379267" y="130059"/>
                  </a:lnTo>
                  <a:lnTo>
                    <a:pt x="380506" y="97113"/>
                  </a:lnTo>
                  <a:lnTo>
                    <a:pt x="379464" y="97352"/>
                  </a:lnTo>
                  <a:lnTo>
                    <a:pt x="375485" y="100440"/>
                  </a:lnTo>
                  <a:lnTo>
                    <a:pt x="373011" y="105340"/>
                  </a:lnTo>
                  <a:lnTo>
                    <a:pt x="372351" y="108128"/>
                  </a:lnTo>
                  <a:lnTo>
                    <a:pt x="351785" y="153508"/>
                  </a:lnTo>
                  <a:lnTo>
                    <a:pt x="345220" y="180884"/>
                  </a:lnTo>
                  <a:lnTo>
                    <a:pt x="337946" y="223636"/>
                  </a:lnTo>
                  <a:lnTo>
                    <a:pt x="334417" y="260342"/>
                  </a:lnTo>
                  <a:lnTo>
                    <a:pt x="340829" y="304125"/>
                  </a:lnTo>
                  <a:lnTo>
                    <a:pt x="352287" y="349619"/>
                  </a:lnTo>
                  <a:lnTo>
                    <a:pt x="369798" y="389493"/>
                  </a:lnTo>
                  <a:lnTo>
                    <a:pt x="393640" y="419281"/>
                  </a:lnTo>
                  <a:lnTo>
                    <a:pt x="432448" y="448904"/>
                  </a:lnTo>
                  <a:lnTo>
                    <a:pt x="467124" y="455083"/>
                  </a:lnTo>
                  <a:lnTo>
                    <a:pt x="495106" y="453332"/>
                  </a:lnTo>
                  <a:lnTo>
                    <a:pt x="523505" y="443288"/>
                  </a:lnTo>
                  <a:lnTo>
                    <a:pt x="570007" y="414831"/>
                  </a:lnTo>
                  <a:lnTo>
                    <a:pt x="598797" y="387009"/>
                  </a:lnTo>
                  <a:lnTo>
                    <a:pt x="624866" y="346197"/>
                  </a:lnTo>
                  <a:lnTo>
                    <a:pt x="638976" y="309827"/>
                  </a:lnTo>
                  <a:lnTo>
                    <a:pt x="649859" y="272239"/>
                  </a:lnTo>
                  <a:lnTo>
                    <a:pt x="654730" y="229234"/>
                  </a:lnTo>
                  <a:lnTo>
                    <a:pt x="651117" y="188035"/>
                  </a:lnTo>
                  <a:lnTo>
                    <a:pt x="643343" y="149016"/>
                  </a:lnTo>
                  <a:lnTo>
                    <a:pt x="629281" y="110644"/>
                  </a:lnTo>
                  <a:lnTo>
                    <a:pt x="611054" y="68416"/>
                  </a:lnTo>
                  <a:lnTo>
                    <a:pt x="588905" y="46546"/>
                  </a:lnTo>
                  <a:lnTo>
                    <a:pt x="559099" y="29139"/>
                  </a:lnTo>
                  <a:lnTo>
                    <a:pt x="550384" y="25577"/>
                  </a:lnTo>
                  <a:lnTo>
                    <a:pt x="532235" y="24443"/>
                  </a:lnTo>
                  <a:lnTo>
                    <a:pt x="491783" y="35118"/>
                  </a:lnTo>
                  <a:lnTo>
                    <a:pt x="474440" y="41030"/>
                  </a:lnTo>
                  <a:lnTo>
                    <a:pt x="458971" y="52830"/>
                  </a:lnTo>
                  <a:lnTo>
                    <a:pt x="426356" y="95419"/>
                  </a:lnTo>
                  <a:lnTo>
                    <a:pt x="406552" y="142381"/>
                  </a:lnTo>
                  <a:lnTo>
                    <a:pt x="395491" y="179342"/>
                  </a:lnTo>
                  <a:lnTo>
                    <a:pt x="397071" y="194382"/>
                  </a:lnTo>
                  <a:lnTo>
                    <a:pt x="409131" y="24705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8" name="SMARTInkShape-374"/>
            <p:cNvSpPr/>
            <p:nvPr>
              <p:custDataLst>
                <p:tags r:id="rId7"/>
              </p:custDataLst>
            </p:nvPr>
          </p:nvSpPr>
          <p:spPr>
            <a:xfrm>
              <a:off x="5638800" y="4000500"/>
              <a:ext cx="371476" cy="466493"/>
            </a:xfrm>
            <a:custGeom>
              <a:avLst/>
              <a:gdLst/>
              <a:ahLst/>
              <a:cxnLst/>
              <a:rect l="0" t="0" r="0" b="0"/>
              <a:pathLst>
                <a:path w="371476" h="466493">
                  <a:moveTo>
                    <a:pt x="0" y="0"/>
                  </a:moveTo>
                  <a:lnTo>
                    <a:pt x="0" y="0"/>
                  </a:lnTo>
                  <a:lnTo>
                    <a:pt x="5057" y="5056"/>
                  </a:lnTo>
                  <a:lnTo>
                    <a:pt x="7539" y="13183"/>
                  </a:lnTo>
                  <a:lnTo>
                    <a:pt x="11759" y="29659"/>
                  </a:lnTo>
                  <a:lnTo>
                    <a:pt x="15810" y="42815"/>
                  </a:lnTo>
                  <a:lnTo>
                    <a:pt x="18410" y="79954"/>
                  </a:lnTo>
                  <a:lnTo>
                    <a:pt x="18860" y="115412"/>
                  </a:lnTo>
                  <a:lnTo>
                    <a:pt x="18993" y="155552"/>
                  </a:lnTo>
                  <a:lnTo>
                    <a:pt x="19034" y="200959"/>
                  </a:lnTo>
                  <a:lnTo>
                    <a:pt x="19045" y="245104"/>
                  </a:lnTo>
                  <a:lnTo>
                    <a:pt x="19048" y="287818"/>
                  </a:lnTo>
                  <a:lnTo>
                    <a:pt x="19049" y="331165"/>
                  </a:lnTo>
                  <a:lnTo>
                    <a:pt x="19050" y="370820"/>
                  </a:lnTo>
                  <a:lnTo>
                    <a:pt x="19050" y="417089"/>
                  </a:lnTo>
                  <a:lnTo>
                    <a:pt x="19050" y="464069"/>
                  </a:lnTo>
                  <a:lnTo>
                    <a:pt x="19050" y="466492"/>
                  </a:lnTo>
                  <a:lnTo>
                    <a:pt x="19050" y="426696"/>
                  </a:lnTo>
                  <a:lnTo>
                    <a:pt x="19050" y="385087"/>
                  </a:lnTo>
                  <a:lnTo>
                    <a:pt x="24107" y="343523"/>
                  </a:lnTo>
                  <a:lnTo>
                    <a:pt x="29411" y="310369"/>
                  </a:lnTo>
                  <a:lnTo>
                    <a:pt x="36355" y="276584"/>
                  </a:lnTo>
                  <a:lnTo>
                    <a:pt x="52164" y="232704"/>
                  </a:lnTo>
                  <a:lnTo>
                    <a:pt x="71313" y="188776"/>
                  </a:lnTo>
                  <a:lnTo>
                    <a:pt x="102869" y="141594"/>
                  </a:lnTo>
                  <a:lnTo>
                    <a:pt x="118745" y="119022"/>
                  </a:lnTo>
                  <a:lnTo>
                    <a:pt x="165515" y="80415"/>
                  </a:lnTo>
                  <a:lnTo>
                    <a:pt x="191564" y="65690"/>
                  </a:lnTo>
                  <a:lnTo>
                    <a:pt x="210023" y="63767"/>
                  </a:lnTo>
                  <a:lnTo>
                    <a:pt x="235443" y="68636"/>
                  </a:lnTo>
                  <a:lnTo>
                    <a:pt x="249633" y="74955"/>
                  </a:lnTo>
                  <a:lnTo>
                    <a:pt x="269522" y="91471"/>
                  </a:lnTo>
                  <a:lnTo>
                    <a:pt x="295205" y="127782"/>
                  </a:lnTo>
                  <a:lnTo>
                    <a:pt x="315605" y="175407"/>
                  </a:lnTo>
                  <a:lnTo>
                    <a:pt x="328767" y="217975"/>
                  </a:lnTo>
                  <a:lnTo>
                    <a:pt x="338109" y="259780"/>
                  </a:lnTo>
                  <a:lnTo>
                    <a:pt x="348183" y="293225"/>
                  </a:lnTo>
                  <a:lnTo>
                    <a:pt x="356643" y="327913"/>
                  </a:lnTo>
                  <a:lnTo>
                    <a:pt x="371475" y="3619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SMARTInkShape-375"/>
            <p:cNvSpPr/>
            <p:nvPr>
              <p:custDataLst>
                <p:tags r:id="rId8"/>
              </p:custDataLst>
            </p:nvPr>
          </p:nvSpPr>
          <p:spPr>
            <a:xfrm>
              <a:off x="6049948" y="3736294"/>
              <a:ext cx="341268" cy="673782"/>
            </a:xfrm>
            <a:custGeom>
              <a:avLst/>
              <a:gdLst/>
              <a:ahLst/>
              <a:cxnLst/>
              <a:rect l="0" t="0" r="0" b="0"/>
              <a:pathLst>
                <a:path w="341268" h="673782">
                  <a:moveTo>
                    <a:pt x="303227" y="340406"/>
                  </a:moveTo>
                  <a:lnTo>
                    <a:pt x="303227" y="340406"/>
                  </a:lnTo>
                  <a:lnTo>
                    <a:pt x="303227" y="335350"/>
                  </a:lnTo>
                  <a:lnTo>
                    <a:pt x="300405" y="330045"/>
                  </a:lnTo>
                  <a:lnTo>
                    <a:pt x="280837" y="308607"/>
                  </a:lnTo>
                  <a:lnTo>
                    <a:pt x="266112" y="305107"/>
                  </a:lnTo>
                  <a:lnTo>
                    <a:pt x="246515" y="304609"/>
                  </a:lnTo>
                  <a:lnTo>
                    <a:pt x="208064" y="312913"/>
                  </a:lnTo>
                  <a:lnTo>
                    <a:pt x="164838" y="329801"/>
                  </a:lnTo>
                  <a:lnTo>
                    <a:pt x="123138" y="354578"/>
                  </a:lnTo>
                  <a:lnTo>
                    <a:pt x="84327" y="391771"/>
                  </a:lnTo>
                  <a:lnTo>
                    <a:pt x="55629" y="427239"/>
                  </a:lnTo>
                  <a:lnTo>
                    <a:pt x="29840" y="464560"/>
                  </a:lnTo>
                  <a:lnTo>
                    <a:pt x="7219" y="510039"/>
                  </a:lnTo>
                  <a:lnTo>
                    <a:pt x="163" y="556143"/>
                  </a:lnTo>
                  <a:lnTo>
                    <a:pt x="0" y="586009"/>
                  </a:lnTo>
                  <a:lnTo>
                    <a:pt x="3712" y="601610"/>
                  </a:lnTo>
                  <a:lnTo>
                    <a:pt x="16808" y="622293"/>
                  </a:lnTo>
                  <a:lnTo>
                    <a:pt x="28117" y="629731"/>
                  </a:lnTo>
                  <a:lnTo>
                    <a:pt x="68022" y="645520"/>
                  </a:lnTo>
                  <a:lnTo>
                    <a:pt x="76574" y="648590"/>
                  </a:lnTo>
                  <a:lnTo>
                    <a:pt x="94542" y="649179"/>
                  </a:lnTo>
                  <a:lnTo>
                    <a:pt x="131948" y="640935"/>
                  </a:lnTo>
                  <a:lnTo>
                    <a:pt x="168853" y="621510"/>
                  </a:lnTo>
                  <a:lnTo>
                    <a:pt x="209306" y="585981"/>
                  </a:lnTo>
                  <a:lnTo>
                    <a:pt x="238735" y="540884"/>
                  </a:lnTo>
                  <a:lnTo>
                    <a:pt x="258483" y="497409"/>
                  </a:lnTo>
                  <a:lnTo>
                    <a:pt x="277740" y="451013"/>
                  </a:lnTo>
                  <a:lnTo>
                    <a:pt x="296851" y="403753"/>
                  </a:lnTo>
                  <a:lnTo>
                    <a:pt x="309565" y="372088"/>
                  </a:lnTo>
                  <a:lnTo>
                    <a:pt x="319450" y="337553"/>
                  </a:lnTo>
                  <a:lnTo>
                    <a:pt x="326312" y="302096"/>
                  </a:lnTo>
                  <a:lnTo>
                    <a:pt x="329362" y="268699"/>
                  </a:lnTo>
                  <a:lnTo>
                    <a:pt x="333540" y="236217"/>
                  </a:lnTo>
                  <a:lnTo>
                    <a:pt x="337866" y="204141"/>
                  </a:lnTo>
                  <a:lnTo>
                    <a:pt x="340301" y="157392"/>
                  </a:lnTo>
                  <a:lnTo>
                    <a:pt x="341023" y="117317"/>
                  </a:lnTo>
                  <a:lnTo>
                    <a:pt x="341267" y="74794"/>
                  </a:lnTo>
                  <a:lnTo>
                    <a:pt x="338487" y="48276"/>
                  </a:lnTo>
                  <a:lnTo>
                    <a:pt x="332682" y="14853"/>
                  </a:lnTo>
                  <a:lnTo>
                    <a:pt x="332193" y="5922"/>
                  </a:lnTo>
                  <a:lnTo>
                    <a:pt x="331004" y="3117"/>
                  </a:lnTo>
                  <a:lnTo>
                    <a:pt x="329154" y="1246"/>
                  </a:lnTo>
                  <a:lnTo>
                    <a:pt x="326862" y="0"/>
                  </a:lnTo>
                  <a:lnTo>
                    <a:pt x="325333" y="227"/>
                  </a:lnTo>
                  <a:lnTo>
                    <a:pt x="324315" y="1437"/>
                  </a:lnTo>
                  <a:lnTo>
                    <a:pt x="323183" y="6661"/>
                  </a:lnTo>
                  <a:lnTo>
                    <a:pt x="319508" y="48304"/>
                  </a:lnTo>
                  <a:lnTo>
                    <a:pt x="313641" y="95290"/>
                  </a:lnTo>
                  <a:lnTo>
                    <a:pt x="313016" y="136663"/>
                  </a:lnTo>
                  <a:lnTo>
                    <a:pt x="312830" y="182436"/>
                  </a:lnTo>
                  <a:lnTo>
                    <a:pt x="312775" y="229512"/>
                  </a:lnTo>
                  <a:lnTo>
                    <a:pt x="312762" y="261134"/>
                  </a:lnTo>
                  <a:lnTo>
                    <a:pt x="312757" y="295649"/>
                  </a:lnTo>
                  <a:lnTo>
                    <a:pt x="312754" y="331097"/>
                  </a:lnTo>
                  <a:lnTo>
                    <a:pt x="312753" y="364491"/>
                  </a:lnTo>
                  <a:lnTo>
                    <a:pt x="312753" y="396972"/>
                  </a:lnTo>
                  <a:lnTo>
                    <a:pt x="312752" y="429046"/>
                  </a:lnTo>
                  <a:lnTo>
                    <a:pt x="312752" y="475796"/>
                  </a:lnTo>
                  <a:lnTo>
                    <a:pt x="312752" y="516929"/>
                  </a:lnTo>
                  <a:lnTo>
                    <a:pt x="312752" y="555927"/>
                  </a:lnTo>
                  <a:lnTo>
                    <a:pt x="312752" y="601387"/>
                  </a:lnTo>
                  <a:lnTo>
                    <a:pt x="313811" y="617264"/>
                  </a:lnTo>
                  <a:lnTo>
                    <a:pt x="320356" y="637044"/>
                  </a:lnTo>
                  <a:lnTo>
                    <a:pt x="329228" y="653746"/>
                  </a:lnTo>
                  <a:lnTo>
                    <a:pt x="331802" y="6737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5" name="SMARTInkShape-Group76"/>
          <p:cNvGrpSpPr/>
          <p:nvPr/>
        </p:nvGrpSpPr>
        <p:grpSpPr>
          <a:xfrm>
            <a:off x="6498480" y="4253967"/>
            <a:ext cx="1407271" cy="770680"/>
            <a:chOff x="6498480" y="4253967"/>
            <a:chExt cx="1407271" cy="770680"/>
          </a:xfrm>
        </p:grpSpPr>
        <p:sp>
          <p:nvSpPr>
            <p:cNvPr id="411" name="SMARTInkShape-376"/>
            <p:cNvSpPr/>
            <p:nvPr>
              <p:custDataLst>
                <p:tags r:id="rId2"/>
              </p:custDataLst>
            </p:nvPr>
          </p:nvSpPr>
          <p:spPr>
            <a:xfrm>
              <a:off x="6498480" y="4545044"/>
              <a:ext cx="568406" cy="479603"/>
            </a:xfrm>
            <a:custGeom>
              <a:avLst/>
              <a:gdLst/>
              <a:ahLst/>
              <a:cxnLst/>
              <a:rect l="0" t="0" r="0" b="0"/>
              <a:pathLst>
                <a:path w="568406" h="479603">
                  <a:moveTo>
                    <a:pt x="216645" y="65056"/>
                  </a:moveTo>
                  <a:lnTo>
                    <a:pt x="216645" y="65056"/>
                  </a:lnTo>
                  <a:lnTo>
                    <a:pt x="216645" y="112493"/>
                  </a:lnTo>
                  <a:lnTo>
                    <a:pt x="216645" y="120718"/>
                  </a:lnTo>
                  <a:lnTo>
                    <a:pt x="216645" y="94472"/>
                  </a:lnTo>
                  <a:lnTo>
                    <a:pt x="213823" y="85891"/>
                  </a:lnTo>
                  <a:lnTo>
                    <a:pt x="190077" y="43587"/>
                  </a:lnTo>
                  <a:lnTo>
                    <a:pt x="170984" y="24910"/>
                  </a:lnTo>
                  <a:lnTo>
                    <a:pt x="167154" y="19242"/>
                  </a:lnTo>
                  <a:lnTo>
                    <a:pt x="162485" y="15463"/>
                  </a:lnTo>
                  <a:lnTo>
                    <a:pt x="124021" y="810"/>
                  </a:lnTo>
                  <a:lnTo>
                    <a:pt x="119970" y="0"/>
                  </a:lnTo>
                  <a:lnTo>
                    <a:pt x="109826" y="1923"/>
                  </a:lnTo>
                  <a:lnTo>
                    <a:pt x="86066" y="11781"/>
                  </a:lnTo>
                  <a:lnTo>
                    <a:pt x="48334" y="51651"/>
                  </a:lnTo>
                  <a:lnTo>
                    <a:pt x="24154" y="97197"/>
                  </a:lnTo>
                  <a:lnTo>
                    <a:pt x="14677" y="120616"/>
                  </a:lnTo>
                  <a:lnTo>
                    <a:pt x="8283" y="157600"/>
                  </a:lnTo>
                  <a:lnTo>
                    <a:pt x="0" y="205202"/>
                  </a:lnTo>
                  <a:lnTo>
                    <a:pt x="1112" y="238519"/>
                  </a:lnTo>
                  <a:lnTo>
                    <a:pt x="5322" y="275202"/>
                  </a:lnTo>
                  <a:lnTo>
                    <a:pt x="9392" y="312883"/>
                  </a:lnTo>
                  <a:lnTo>
                    <a:pt x="20123" y="348036"/>
                  </a:lnTo>
                  <a:lnTo>
                    <a:pt x="37655" y="393415"/>
                  </a:lnTo>
                  <a:lnTo>
                    <a:pt x="53074" y="420463"/>
                  </a:lnTo>
                  <a:lnTo>
                    <a:pt x="86319" y="455138"/>
                  </a:lnTo>
                  <a:lnTo>
                    <a:pt x="102630" y="465968"/>
                  </a:lnTo>
                  <a:lnTo>
                    <a:pt x="124772" y="472064"/>
                  </a:lnTo>
                  <a:lnTo>
                    <a:pt x="164409" y="474293"/>
                  </a:lnTo>
                  <a:lnTo>
                    <a:pt x="184469" y="469474"/>
                  </a:lnTo>
                  <a:lnTo>
                    <a:pt x="228014" y="438974"/>
                  </a:lnTo>
                  <a:lnTo>
                    <a:pt x="263677" y="405038"/>
                  </a:lnTo>
                  <a:lnTo>
                    <a:pt x="294609" y="364223"/>
                  </a:lnTo>
                  <a:lnTo>
                    <a:pt x="322631" y="321941"/>
                  </a:lnTo>
                  <a:lnTo>
                    <a:pt x="342278" y="276744"/>
                  </a:lnTo>
                  <a:lnTo>
                    <a:pt x="361170" y="236928"/>
                  </a:lnTo>
                  <a:lnTo>
                    <a:pt x="368008" y="191759"/>
                  </a:lnTo>
                  <a:lnTo>
                    <a:pt x="369027" y="152878"/>
                  </a:lnTo>
                  <a:lnTo>
                    <a:pt x="369043" y="164223"/>
                  </a:lnTo>
                  <a:lnTo>
                    <a:pt x="366222" y="170160"/>
                  </a:lnTo>
                  <a:lnTo>
                    <a:pt x="363988" y="173226"/>
                  </a:lnTo>
                  <a:lnTo>
                    <a:pt x="360844" y="187652"/>
                  </a:lnTo>
                  <a:lnTo>
                    <a:pt x="359694" y="228073"/>
                  </a:lnTo>
                  <a:lnTo>
                    <a:pt x="359554" y="265296"/>
                  </a:lnTo>
                  <a:lnTo>
                    <a:pt x="360585" y="309770"/>
                  </a:lnTo>
                  <a:lnTo>
                    <a:pt x="367061" y="353048"/>
                  </a:lnTo>
                  <a:lnTo>
                    <a:pt x="370280" y="376144"/>
                  </a:lnTo>
                  <a:lnTo>
                    <a:pt x="386771" y="416842"/>
                  </a:lnTo>
                  <a:lnTo>
                    <a:pt x="400534" y="450398"/>
                  </a:lnTo>
                  <a:lnTo>
                    <a:pt x="409850" y="461391"/>
                  </a:lnTo>
                  <a:lnTo>
                    <a:pt x="421048" y="468747"/>
                  </a:lnTo>
                  <a:lnTo>
                    <a:pt x="442661" y="476291"/>
                  </a:lnTo>
                  <a:lnTo>
                    <a:pt x="446697" y="478913"/>
                  </a:lnTo>
                  <a:lnTo>
                    <a:pt x="451504" y="479602"/>
                  </a:lnTo>
                  <a:lnTo>
                    <a:pt x="462491" y="477546"/>
                  </a:lnTo>
                  <a:lnTo>
                    <a:pt x="491139" y="461629"/>
                  </a:lnTo>
                  <a:lnTo>
                    <a:pt x="509173" y="442204"/>
                  </a:lnTo>
                  <a:lnTo>
                    <a:pt x="533171" y="400649"/>
                  </a:lnTo>
                  <a:lnTo>
                    <a:pt x="552023" y="357947"/>
                  </a:lnTo>
                  <a:lnTo>
                    <a:pt x="561494" y="333871"/>
                  </a:lnTo>
                  <a:lnTo>
                    <a:pt x="566825" y="296517"/>
                  </a:lnTo>
                  <a:lnTo>
                    <a:pt x="568405" y="258638"/>
                  </a:lnTo>
                  <a:lnTo>
                    <a:pt x="566756" y="220603"/>
                  </a:lnTo>
                  <a:lnTo>
                    <a:pt x="554862" y="183581"/>
                  </a:lnTo>
                  <a:lnTo>
                    <a:pt x="538002" y="142090"/>
                  </a:lnTo>
                  <a:lnTo>
                    <a:pt x="508416" y="101345"/>
                  </a:lnTo>
                  <a:lnTo>
                    <a:pt x="495899" y="87888"/>
                  </a:lnTo>
                  <a:lnTo>
                    <a:pt x="480458" y="80495"/>
                  </a:lnTo>
                  <a:lnTo>
                    <a:pt x="436303" y="75100"/>
                  </a:lnTo>
                  <a:lnTo>
                    <a:pt x="429759" y="74927"/>
                  </a:lnTo>
                  <a:lnTo>
                    <a:pt x="424338" y="76929"/>
                  </a:lnTo>
                  <a:lnTo>
                    <a:pt x="381363" y="119371"/>
                  </a:lnTo>
                  <a:lnTo>
                    <a:pt x="362582" y="143238"/>
                  </a:lnTo>
                  <a:lnTo>
                    <a:pt x="355588" y="161187"/>
                  </a:lnTo>
                  <a:lnTo>
                    <a:pt x="344185" y="206988"/>
                  </a:lnTo>
                  <a:lnTo>
                    <a:pt x="342121" y="221976"/>
                  </a:lnTo>
                  <a:lnTo>
                    <a:pt x="349645" y="267651"/>
                  </a:lnTo>
                  <a:lnTo>
                    <a:pt x="349995" y="2746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SMARTInkShape-377"/>
            <p:cNvSpPr/>
            <p:nvPr>
              <p:custDataLst>
                <p:tags r:id="rId3"/>
              </p:custDataLst>
            </p:nvPr>
          </p:nvSpPr>
          <p:spPr>
            <a:xfrm>
              <a:off x="7077075" y="4603518"/>
              <a:ext cx="361951" cy="396770"/>
            </a:xfrm>
            <a:custGeom>
              <a:avLst/>
              <a:gdLst/>
              <a:ahLst/>
              <a:cxnLst/>
              <a:rect l="0" t="0" r="0" b="0"/>
              <a:pathLst>
                <a:path w="361951" h="396770">
                  <a:moveTo>
                    <a:pt x="0" y="16107"/>
                  </a:moveTo>
                  <a:lnTo>
                    <a:pt x="0" y="16107"/>
                  </a:lnTo>
                  <a:lnTo>
                    <a:pt x="0" y="30296"/>
                  </a:lnTo>
                  <a:lnTo>
                    <a:pt x="2822" y="35819"/>
                  </a:lnTo>
                  <a:lnTo>
                    <a:pt x="5057" y="38773"/>
                  </a:lnTo>
                  <a:lnTo>
                    <a:pt x="7539" y="47700"/>
                  </a:lnTo>
                  <a:lnTo>
                    <a:pt x="16890" y="93408"/>
                  </a:lnTo>
                  <a:lnTo>
                    <a:pt x="23680" y="130624"/>
                  </a:lnTo>
                  <a:lnTo>
                    <a:pt x="28666" y="177213"/>
                  </a:lnTo>
                  <a:lnTo>
                    <a:pt x="34834" y="219887"/>
                  </a:lnTo>
                  <a:lnTo>
                    <a:pt x="38191" y="258755"/>
                  </a:lnTo>
                  <a:lnTo>
                    <a:pt x="45448" y="303691"/>
                  </a:lnTo>
                  <a:lnTo>
                    <a:pt x="49802" y="334856"/>
                  </a:lnTo>
                  <a:lnTo>
                    <a:pt x="56183" y="371035"/>
                  </a:lnTo>
                  <a:lnTo>
                    <a:pt x="56721" y="384109"/>
                  </a:lnTo>
                  <a:lnTo>
                    <a:pt x="55805" y="388441"/>
                  </a:lnTo>
                  <a:lnTo>
                    <a:pt x="54137" y="391329"/>
                  </a:lnTo>
                  <a:lnTo>
                    <a:pt x="48006" y="396769"/>
                  </a:lnTo>
                  <a:lnTo>
                    <a:pt x="42681" y="391950"/>
                  </a:lnTo>
                  <a:lnTo>
                    <a:pt x="40136" y="386701"/>
                  </a:lnTo>
                  <a:lnTo>
                    <a:pt x="38279" y="347732"/>
                  </a:lnTo>
                  <a:lnTo>
                    <a:pt x="43192" y="305980"/>
                  </a:lnTo>
                  <a:lnTo>
                    <a:pt x="51368" y="264391"/>
                  </a:lnTo>
                  <a:lnTo>
                    <a:pt x="65550" y="218554"/>
                  </a:lnTo>
                  <a:lnTo>
                    <a:pt x="78101" y="171459"/>
                  </a:lnTo>
                  <a:lnTo>
                    <a:pt x="98635" y="123991"/>
                  </a:lnTo>
                  <a:lnTo>
                    <a:pt x="119772" y="81469"/>
                  </a:lnTo>
                  <a:lnTo>
                    <a:pt x="138604" y="60679"/>
                  </a:lnTo>
                  <a:lnTo>
                    <a:pt x="180132" y="25029"/>
                  </a:lnTo>
                  <a:lnTo>
                    <a:pt x="204243" y="6991"/>
                  </a:lnTo>
                  <a:lnTo>
                    <a:pt x="229850" y="0"/>
                  </a:lnTo>
                  <a:lnTo>
                    <a:pt x="245383" y="1188"/>
                  </a:lnTo>
                  <a:lnTo>
                    <a:pt x="259343" y="6301"/>
                  </a:lnTo>
                  <a:lnTo>
                    <a:pt x="278043" y="21080"/>
                  </a:lnTo>
                  <a:lnTo>
                    <a:pt x="302910" y="61382"/>
                  </a:lnTo>
                  <a:lnTo>
                    <a:pt x="319675" y="102426"/>
                  </a:lnTo>
                  <a:lnTo>
                    <a:pt x="328845" y="137874"/>
                  </a:lnTo>
                  <a:lnTo>
                    <a:pt x="332032" y="175188"/>
                  </a:lnTo>
                  <a:lnTo>
                    <a:pt x="332977" y="211997"/>
                  </a:lnTo>
                  <a:lnTo>
                    <a:pt x="336118" y="253415"/>
                  </a:lnTo>
                  <a:lnTo>
                    <a:pt x="348553" y="295203"/>
                  </a:lnTo>
                  <a:lnTo>
                    <a:pt x="358631" y="340013"/>
                  </a:lnTo>
                  <a:lnTo>
                    <a:pt x="361950" y="3494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3" name="SMARTInkShape-378"/>
            <p:cNvSpPr/>
            <p:nvPr>
              <p:custDataLst>
                <p:tags r:id="rId4"/>
              </p:custDataLst>
            </p:nvPr>
          </p:nvSpPr>
          <p:spPr>
            <a:xfrm>
              <a:off x="7517571" y="4253967"/>
              <a:ext cx="245305" cy="756184"/>
            </a:xfrm>
            <a:custGeom>
              <a:avLst/>
              <a:gdLst/>
              <a:ahLst/>
              <a:cxnLst/>
              <a:rect l="0" t="0" r="0" b="0"/>
              <a:pathLst>
                <a:path w="245305" h="756184">
                  <a:moveTo>
                    <a:pt x="159579" y="403758"/>
                  </a:moveTo>
                  <a:lnTo>
                    <a:pt x="159579" y="403758"/>
                  </a:lnTo>
                  <a:lnTo>
                    <a:pt x="159579" y="398702"/>
                  </a:lnTo>
                  <a:lnTo>
                    <a:pt x="162401" y="393397"/>
                  </a:lnTo>
                  <a:lnTo>
                    <a:pt x="164636" y="390501"/>
                  </a:lnTo>
                  <a:lnTo>
                    <a:pt x="167118" y="381638"/>
                  </a:lnTo>
                  <a:lnTo>
                    <a:pt x="168988" y="340079"/>
                  </a:lnTo>
                  <a:lnTo>
                    <a:pt x="166231" y="330300"/>
                  </a:lnTo>
                  <a:lnTo>
                    <a:pt x="164013" y="326211"/>
                  </a:lnTo>
                  <a:lnTo>
                    <a:pt x="161477" y="323485"/>
                  </a:lnTo>
                  <a:lnTo>
                    <a:pt x="155837" y="320456"/>
                  </a:lnTo>
                  <a:lnTo>
                    <a:pt x="152851" y="320707"/>
                  </a:lnTo>
                  <a:lnTo>
                    <a:pt x="146712" y="323807"/>
                  </a:lnTo>
                  <a:lnTo>
                    <a:pt x="99986" y="368164"/>
                  </a:lnTo>
                  <a:lnTo>
                    <a:pt x="71451" y="405311"/>
                  </a:lnTo>
                  <a:lnTo>
                    <a:pt x="51858" y="441143"/>
                  </a:lnTo>
                  <a:lnTo>
                    <a:pt x="33705" y="483744"/>
                  </a:lnTo>
                  <a:lnTo>
                    <a:pt x="21153" y="524707"/>
                  </a:lnTo>
                  <a:lnTo>
                    <a:pt x="10731" y="569887"/>
                  </a:lnTo>
                  <a:lnTo>
                    <a:pt x="1999" y="614671"/>
                  </a:lnTo>
                  <a:lnTo>
                    <a:pt x="0" y="648990"/>
                  </a:lnTo>
                  <a:lnTo>
                    <a:pt x="6024" y="693658"/>
                  </a:lnTo>
                  <a:lnTo>
                    <a:pt x="12310" y="707580"/>
                  </a:lnTo>
                  <a:lnTo>
                    <a:pt x="28537" y="728709"/>
                  </a:lnTo>
                  <a:lnTo>
                    <a:pt x="38190" y="733388"/>
                  </a:lnTo>
                  <a:lnTo>
                    <a:pt x="43729" y="734637"/>
                  </a:lnTo>
                  <a:lnTo>
                    <a:pt x="55526" y="733201"/>
                  </a:lnTo>
                  <a:lnTo>
                    <a:pt x="80347" y="723656"/>
                  </a:lnTo>
                  <a:lnTo>
                    <a:pt x="90144" y="712093"/>
                  </a:lnTo>
                  <a:lnTo>
                    <a:pt x="107256" y="687734"/>
                  </a:lnTo>
                  <a:lnTo>
                    <a:pt x="136425" y="651058"/>
                  </a:lnTo>
                  <a:lnTo>
                    <a:pt x="156130" y="612616"/>
                  </a:lnTo>
                  <a:lnTo>
                    <a:pt x="170316" y="567712"/>
                  </a:lnTo>
                  <a:lnTo>
                    <a:pt x="186279" y="520893"/>
                  </a:lnTo>
                  <a:lnTo>
                    <a:pt x="192613" y="486510"/>
                  </a:lnTo>
                  <a:lnTo>
                    <a:pt x="197543" y="450061"/>
                  </a:lnTo>
                  <a:lnTo>
                    <a:pt x="206792" y="412695"/>
                  </a:lnTo>
                  <a:lnTo>
                    <a:pt x="212312" y="372099"/>
                  </a:lnTo>
                  <a:lnTo>
                    <a:pt x="215824" y="330421"/>
                  </a:lnTo>
                  <a:lnTo>
                    <a:pt x="220913" y="290730"/>
                  </a:lnTo>
                  <a:lnTo>
                    <a:pt x="223881" y="251923"/>
                  </a:lnTo>
                  <a:lnTo>
                    <a:pt x="225200" y="214568"/>
                  </a:lnTo>
                  <a:lnTo>
                    <a:pt x="225786" y="180326"/>
                  </a:lnTo>
                  <a:lnTo>
                    <a:pt x="226046" y="147469"/>
                  </a:lnTo>
                  <a:lnTo>
                    <a:pt x="226192" y="102043"/>
                  </a:lnTo>
                  <a:lnTo>
                    <a:pt x="226236" y="64594"/>
                  </a:lnTo>
                  <a:lnTo>
                    <a:pt x="225194" y="22387"/>
                  </a:lnTo>
                  <a:lnTo>
                    <a:pt x="217611" y="0"/>
                  </a:lnTo>
                  <a:lnTo>
                    <a:pt x="217317" y="177"/>
                  </a:lnTo>
                  <a:lnTo>
                    <a:pt x="216745" y="43637"/>
                  </a:lnTo>
                  <a:lnTo>
                    <a:pt x="211676" y="85325"/>
                  </a:lnTo>
                  <a:lnTo>
                    <a:pt x="208529" y="126904"/>
                  </a:lnTo>
                  <a:lnTo>
                    <a:pt x="207793" y="160062"/>
                  </a:lnTo>
                  <a:lnTo>
                    <a:pt x="207466" y="194907"/>
                  </a:lnTo>
                  <a:lnTo>
                    <a:pt x="207320" y="228033"/>
                  </a:lnTo>
                  <a:lnTo>
                    <a:pt x="207256" y="263216"/>
                  </a:lnTo>
                  <a:lnTo>
                    <a:pt x="208285" y="300020"/>
                  </a:lnTo>
                  <a:lnTo>
                    <a:pt x="212270" y="337544"/>
                  </a:lnTo>
                  <a:lnTo>
                    <a:pt x="214748" y="372566"/>
                  </a:lnTo>
                  <a:lnTo>
                    <a:pt x="215848" y="406828"/>
                  </a:lnTo>
                  <a:lnTo>
                    <a:pt x="216338" y="443223"/>
                  </a:lnTo>
                  <a:lnTo>
                    <a:pt x="219378" y="477742"/>
                  </a:lnTo>
                  <a:lnTo>
                    <a:pt x="223198" y="510723"/>
                  </a:lnTo>
                  <a:lnTo>
                    <a:pt x="225349" y="557983"/>
                  </a:lnTo>
                  <a:lnTo>
                    <a:pt x="225986" y="599267"/>
                  </a:lnTo>
                  <a:lnTo>
                    <a:pt x="226174" y="637252"/>
                  </a:lnTo>
                  <a:lnTo>
                    <a:pt x="226238" y="679068"/>
                  </a:lnTo>
                  <a:lnTo>
                    <a:pt x="229071" y="705464"/>
                  </a:lnTo>
                  <a:lnTo>
                    <a:pt x="243864" y="752759"/>
                  </a:lnTo>
                  <a:lnTo>
                    <a:pt x="245304" y="7561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4" name="SMARTInkShape-379"/>
            <p:cNvSpPr/>
            <p:nvPr>
              <p:custDataLst>
                <p:tags r:id="rId5"/>
              </p:custDataLst>
            </p:nvPr>
          </p:nvSpPr>
          <p:spPr>
            <a:xfrm>
              <a:off x="7896225" y="48672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9525" y="5056"/>
                  </a:lnTo>
                  <a:lnTo>
                    <a:pt x="8467" y="6546"/>
                  </a:lnTo>
                  <a:lnTo>
                    <a:pt x="6703" y="7539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763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Thermal Insulators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Thermal Insulators </a:t>
            </a:r>
            <a:r>
              <a:rPr lang="en-US" dirty="0" smtClean="0"/>
              <a:t>- Materials in which thermal energy moves slowly; fiberglass, plastics, air are good insulators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279400" lvl="1"/>
            <a:endParaRPr lang="en-US" sz="2800" dirty="0" smtClean="0"/>
          </a:p>
          <a:p>
            <a:pPr marL="279400" lvl="1"/>
            <a:r>
              <a:rPr lang="en-US" sz="2800" b="1" u="sng" dirty="0" smtClean="0"/>
              <a:t>Conductors</a:t>
            </a:r>
            <a:r>
              <a:rPr lang="en-US" sz="2800" dirty="0" smtClean="0"/>
              <a:t> – Materials in which thermal energy moves quickly – these are poor insulators; metals. </a:t>
            </a:r>
          </a:p>
        </p:txBody>
      </p:sp>
      <p:pic>
        <p:nvPicPr>
          <p:cNvPr id="7170" name="Picture 2" descr="Image result for thermal insulato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3833" y="3181606"/>
            <a:ext cx="1414556" cy="1414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Image result for thermal insulato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769" y="2707037"/>
            <a:ext cx="2828031" cy="188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114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 - &amp;quot;Prior Knowledge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Ways to Transfer Thermal Energy &amp;quot;&quot;/&gt;&lt;property id=&quot;20307&quot; value=&quot;261&quot;/&gt;&lt;/object&gt;&lt;object type=&quot;3&quot; unique_id=&quot;10006&quot;&gt;&lt;property id=&quot;20148&quot; value=&quot;5&quot;/&gt;&lt;property id=&quot;20300&quot; value=&quot;Slide 4 - &amp;quot;Ways to Transfer Thermal Energy &amp;quot;&quot;/&gt;&lt;property id=&quot;20307&quot; value=&quot;258&quot;/&gt;&lt;/object&gt;&lt;object type=&quot;3&quot; unique_id=&quot;10007&quot;&gt;&lt;property id=&quot;20148&quot; value=&quot;5&quot;/&gt;&lt;property id=&quot;20300&quot; value=&quot;Slide 5 - &amp;quot;Ways to Transfer Thermal Energy &amp;quot;&quot;/&gt;&lt;property id=&quot;20307&quot; value=&quot;259&quot;/&gt;&lt;/object&gt;&lt;object type=&quot;3&quot; unique_id=&quot;10008&quot;&gt;&lt;property id=&quot;20148&quot; value=&quot;5&quot;/&gt;&lt;property id=&quot;20300&quot; value=&quot;Slide 6 - &amp;quot;Ways to Transfer Thermal Energy &amp;quot;&quot;/&gt;&lt;property id=&quot;20307&quot; value=&quot;260&quot;/&gt;&lt;/object&gt;&lt;object type=&quot;3&quot; unique_id=&quot;10009&quot;&gt;&lt;property id=&quot;20148&quot; value=&quot;5&quot;/&gt;&lt;property id=&quot;20300&quot; value=&quot;Slide 7 - &amp;quot;Which type of heat transfer? &amp;quot;&quot;/&gt;&lt;property id=&quot;20307&quot; value=&quot;263&quot;/&gt;&lt;/object&gt;&lt;object type=&quot;3&quot; unique_id=&quot;10010&quot;&gt;&lt;property id=&quot;20148&quot; value=&quot;5&quot;/&gt;&lt;property id=&quot;20300&quot; value=&quot;Slide 8 - &amp;quot;Thermal Insulators&amp;quot;&quot;/&gt;&lt;property id=&quot;20307&quot; value=&quot;264&quot;/&gt;&lt;/object&gt;&lt;/object&gt;&lt;object type=&quot;8&quot; unique_id=&quot;10020&quot;&gt;&lt;/object&gt;&lt;/object&gt;&lt;/database&gt;"/>
  <p:tag name="MMPROD_NEXTUNIQUEID" val="10010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281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Prior Knowledge</vt:lpstr>
      <vt:lpstr>Ways to Transfer Thermal Energy </vt:lpstr>
      <vt:lpstr>Ways to Transfer Thermal Energy </vt:lpstr>
      <vt:lpstr>Ways to Transfer Thermal Energy </vt:lpstr>
      <vt:lpstr>Ways to Transfer Thermal Energy </vt:lpstr>
      <vt:lpstr>Which type of heat transfer? </vt:lpstr>
      <vt:lpstr>Thermal Insulators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dvsd</cp:lastModifiedBy>
  <cp:revision>13</cp:revision>
  <cp:lastPrinted>2017-03-28T18:35:43Z</cp:lastPrinted>
  <dcterms:created xsi:type="dcterms:W3CDTF">2017-03-28T00:11:48Z</dcterms:created>
  <dcterms:modified xsi:type="dcterms:W3CDTF">2017-03-28T18:35:43Z</dcterms:modified>
</cp:coreProperties>
</file>